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84" r:id="rId2"/>
  </p:sldMasterIdLst>
  <p:notesMasterIdLst>
    <p:notesMasterId r:id="rId45"/>
  </p:notesMasterIdLst>
  <p:sldIdLst>
    <p:sldId id="257" r:id="rId3"/>
    <p:sldId id="258" r:id="rId4"/>
    <p:sldId id="259" r:id="rId5"/>
    <p:sldId id="260" r:id="rId6"/>
    <p:sldId id="261" r:id="rId7"/>
    <p:sldId id="262" r:id="rId8"/>
    <p:sldId id="263" r:id="rId9"/>
    <p:sldId id="264" r:id="rId10"/>
    <p:sldId id="265" r:id="rId11"/>
    <p:sldId id="266" r:id="rId12"/>
    <p:sldId id="291" r:id="rId13"/>
    <p:sldId id="267" r:id="rId14"/>
    <p:sldId id="269" r:id="rId15"/>
    <p:sldId id="270" r:id="rId16"/>
    <p:sldId id="272" r:id="rId17"/>
    <p:sldId id="271" r:id="rId18"/>
    <p:sldId id="273" r:id="rId19"/>
    <p:sldId id="274" r:id="rId20"/>
    <p:sldId id="275" r:id="rId21"/>
    <p:sldId id="256" r:id="rId22"/>
    <p:sldId id="276" r:id="rId23"/>
    <p:sldId id="277" r:id="rId24"/>
    <p:sldId id="278" r:id="rId25"/>
    <p:sldId id="279" r:id="rId26"/>
    <p:sldId id="280" r:id="rId27"/>
    <p:sldId id="281" r:id="rId28"/>
    <p:sldId id="282" r:id="rId29"/>
    <p:sldId id="294" r:id="rId30"/>
    <p:sldId id="283" r:id="rId31"/>
    <p:sldId id="284" r:id="rId32"/>
    <p:sldId id="292" r:id="rId33"/>
    <p:sldId id="289" r:id="rId34"/>
    <p:sldId id="290" r:id="rId35"/>
    <p:sldId id="286" r:id="rId36"/>
    <p:sldId id="293" r:id="rId37"/>
    <p:sldId id="285" r:id="rId38"/>
    <p:sldId id="287" r:id="rId39"/>
    <p:sldId id="288" r:id="rId40"/>
    <p:sldId id="295" r:id="rId41"/>
    <p:sldId id="296" r:id="rId42"/>
    <p:sldId id="299" r:id="rId43"/>
    <p:sldId id="305" r:id="rId44"/>
  </p:sldIdLst>
  <p:sldSz cx="12192000" cy="6858000"/>
  <p:notesSz cx="6858000" cy="9144000"/>
  <p:embeddedFontLst>
    <p:embeddedFont>
      <p:font typeface="Arial Nova" panose="020B0504020202020204" pitchFamily="34" charset="0"/>
      <p:regular r:id="rId46"/>
      <p:bold r:id="rId47"/>
      <p:italic r:id="rId48"/>
      <p:boldItalic r:id="rId49"/>
    </p:embeddedFont>
    <p:embeddedFont>
      <p:font typeface="Mulish" pitchFamily="2" charset="0"/>
      <p:regular r:id="rId50"/>
      <p:bold r:id="rId51"/>
      <p:italic r:id="rId52"/>
      <p:boldItalic r:id="rId53"/>
    </p:embeddedFont>
    <p:embeddedFont>
      <p:font typeface="Mulish Light" pitchFamily="2" charset="0"/>
      <p:regular r:id="rId54"/>
      <p:italic r:id="rId55"/>
    </p:embeddedFont>
    <p:embeddedFont>
      <p:font typeface="Open Sans SemiBold" panose="020B0706030804020204" pitchFamily="34" charset="0"/>
      <p:bold r:id="rId56"/>
      <p:boldItalic r:id="rId57"/>
    </p:embeddedFont>
    <p:embeddedFont>
      <p:font typeface="Plus Jakarta Sans" pitchFamily="2" charset="0"/>
      <p:regular r:id="rId58"/>
      <p:bold r:id="rId59"/>
      <p:italic r:id="rId60"/>
      <p:bold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FBFF"/>
    <a:srgbClr val="0096FF"/>
    <a:srgbClr val="072A49"/>
    <a:srgbClr val="8C96A2"/>
    <a:srgbClr val="FFC647"/>
    <a:srgbClr val="F1F1E6"/>
    <a:srgbClr val="D2C84A"/>
    <a:srgbClr val="D2B4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p:cViewPr varScale="1">
        <p:scale>
          <a:sx n="123" d="100"/>
          <a:sy n="123" d="100"/>
        </p:scale>
        <p:origin x="720" y="75"/>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font" Target="fonts/font10.fntdata"/><Relationship Id="rId63"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3" Type="http://schemas.openxmlformats.org/officeDocument/2006/relationships/font" Target="fonts/font8.fntdata"/><Relationship Id="rId58" Type="http://schemas.openxmlformats.org/officeDocument/2006/relationships/font" Target="fonts/font13.fntdata"/><Relationship Id="rId66" Type="http://schemas.microsoft.com/office/2016/11/relationships/changesInfo" Target="changesInfos/changesInfo1.xml"/><Relationship Id="rId5" Type="http://schemas.openxmlformats.org/officeDocument/2006/relationships/slide" Target="slides/slide3.xml"/><Relationship Id="rId61" Type="http://schemas.openxmlformats.org/officeDocument/2006/relationships/font" Target="fonts/font16.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font" Target="fonts/font3.fntdata"/><Relationship Id="rId56" Type="http://schemas.openxmlformats.org/officeDocument/2006/relationships/font" Target="fonts/font11.fntdata"/><Relationship Id="rId64"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font" Target="fonts/font6.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1.fntdata"/><Relationship Id="rId59" Type="http://schemas.openxmlformats.org/officeDocument/2006/relationships/font" Target="fonts/font14.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9.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4.fntdata"/><Relationship Id="rId57" Type="http://schemas.openxmlformats.org/officeDocument/2006/relationships/font" Target="fonts/font12.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font" Target="fonts/font7.fntdata"/><Relationship Id="rId60" Type="http://schemas.openxmlformats.org/officeDocument/2006/relationships/font" Target="fonts/font15.fntdata"/><Relationship Id="rId65"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mon Perez" userId="87e0c735-01a8-48f7-8419-a1918c95a969" providerId="ADAL" clId="{18D201FD-76B7-4B52-B62A-AF1A4173885A}"/>
    <pc:docChg chg="custSel addSld delSld modSld sldOrd">
      <pc:chgData name="Ramon Perez" userId="87e0c735-01a8-48f7-8419-a1918c95a969" providerId="ADAL" clId="{18D201FD-76B7-4B52-B62A-AF1A4173885A}" dt="2026-09-29T14:50:31.388" v="20"/>
      <pc:docMkLst>
        <pc:docMk/>
      </pc:docMkLst>
      <pc:sldChg chg="modSp mod">
        <pc:chgData name="Ramon Perez" userId="87e0c735-01a8-48f7-8419-a1918c95a969" providerId="ADAL" clId="{18D201FD-76B7-4B52-B62A-AF1A4173885A}" dt="2026-09-29T14:11:49.287" v="7" actId="790"/>
        <pc:sldMkLst>
          <pc:docMk/>
          <pc:sldMk cId="1490859316" sldId="256"/>
        </pc:sldMkLst>
        <pc:spChg chg="mod">
          <ac:chgData name="Ramon Perez" userId="87e0c735-01a8-48f7-8419-a1918c95a969" providerId="ADAL" clId="{18D201FD-76B7-4B52-B62A-AF1A4173885A}" dt="2026-09-29T14:11:49.287" v="7" actId="790"/>
          <ac:spMkLst>
            <pc:docMk/>
            <pc:sldMk cId="1490859316" sldId="256"/>
            <ac:spMk id="4" creationId="{5C0807E5-3606-406F-8282-D0F3ADF664DA}"/>
          </ac:spMkLst>
        </pc:spChg>
        <pc:spChg chg="mod">
          <ac:chgData name="Ramon Perez" userId="87e0c735-01a8-48f7-8419-a1918c95a969" providerId="ADAL" clId="{18D201FD-76B7-4B52-B62A-AF1A4173885A}" dt="2026-09-29T14:11:49.287" v="7" actId="790"/>
          <ac:spMkLst>
            <pc:docMk/>
            <pc:sldMk cId="1490859316" sldId="256"/>
            <ac:spMk id="16" creationId="{96EC3BF1-B3B4-43D3-A42D-E235644F0647}"/>
          </ac:spMkLst>
        </pc:spChg>
        <pc:spChg chg="mod">
          <ac:chgData name="Ramon Perez" userId="87e0c735-01a8-48f7-8419-a1918c95a969" providerId="ADAL" clId="{18D201FD-76B7-4B52-B62A-AF1A4173885A}" dt="2026-09-29T14:11:49.287" v="7" actId="790"/>
          <ac:spMkLst>
            <pc:docMk/>
            <pc:sldMk cId="1490859316" sldId="256"/>
            <ac:spMk id="19" creationId="{A91761A7-DA55-4F3B-890D-754A2E836AC5}"/>
          </ac:spMkLst>
        </pc:spChg>
        <pc:spChg chg="mod">
          <ac:chgData name="Ramon Perez" userId="87e0c735-01a8-48f7-8419-a1918c95a969" providerId="ADAL" clId="{18D201FD-76B7-4B52-B62A-AF1A4173885A}" dt="2026-09-29T14:11:49.287" v="7" actId="790"/>
          <ac:spMkLst>
            <pc:docMk/>
            <pc:sldMk cId="1490859316" sldId="256"/>
            <ac:spMk id="45" creationId="{F6EA82CA-68CF-4995-9D56-F92D7555052F}"/>
          </ac:spMkLst>
        </pc:spChg>
      </pc:sldChg>
      <pc:sldChg chg="addSp delSp modSp mod">
        <pc:chgData name="Ramon Perez" userId="87e0c735-01a8-48f7-8419-a1918c95a969" providerId="ADAL" clId="{18D201FD-76B7-4B52-B62A-AF1A4173885A}" dt="2026-09-29T14:11:49.287" v="7" actId="790"/>
        <pc:sldMkLst>
          <pc:docMk/>
          <pc:sldMk cId="1167264822" sldId="257"/>
        </pc:sldMkLst>
        <pc:spChg chg="mod">
          <ac:chgData name="Ramon Perez" userId="87e0c735-01a8-48f7-8419-a1918c95a969" providerId="ADAL" clId="{18D201FD-76B7-4B52-B62A-AF1A4173885A}" dt="2026-09-29T14:11:49.287" v="7" actId="790"/>
          <ac:spMkLst>
            <pc:docMk/>
            <pc:sldMk cId="1167264822" sldId="257"/>
            <ac:spMk id="11" creationId="{384BB4D6-7B87-4A10-9A63-959A469F0238}"/>
          </ac:spMkLst>
        </pc:spChg>
        <pc:spChg chg="mod">
          <ac:chgData name="Ramon Perez" userId="87e0c735-01a8-48f7-8419-a1918c95a969" providerId="ADAL" clId="{18D201FD-76B7-4B52-B62A-AF1A4173885A}" dt="2026-09-29T14:11:49.287" v="7" actId="790"/>
          <ac:spMkLst>
            <pc:docMk/>
            <pc:sldMk cId="1167264822" sldId="257"/>
            <ac:spMk id="13" creationId="{90C9DCDE-C937-5342-B5DB-21C2BD618C2E}"/>
          </ac:spMkLst>
        </pc:spChg>
        <pc:spChg chg="mod">
          <ac:chgData name="Ramon Perez" userId="87e0c735-01a8-48f7-8419-a1918c95a969" providerId="ADAL" clId="{18D201FD-76B7-4B52-B62A-AF1A4173885A}" dt="2026-09-29T14:11:49.287" v="7" actId="790"/>
          <ac:spMkLst>
            <pc:docMk/>
            <pc:sldMk cId="1167264822" sldId="257"/>
            <ac:spMk id="38" creationId="{CB089D8F-52C2-409C-ABE0-3A274C67247E}"/>
          </ac:spMkLst>
        </pc:spChg>
        <pc:spChg chg="mod">
          <ac:chgData name="Ramon Perez" userId="87e0c735-01a8-48f7-8419-a1918c95a969" providerId="ADAL" clId="{18D201FD-76B7-4B52-B62A-AF1A4173885A}" dt="2026-09-29T14:11:49.287" v="7" actId="790"/>
          <ac:spMkLst>
            <pc:docMk/>
            <pc:sldMk cId="1167264822" sldId="257"/>
            <ac:spMk id="45" creationId="{E80F34BA-E94D-4F7E-9D16-B8E0CDE4989D}"/>
          </ac:spMkLst>
        </pc:spChg>
        <pc:picChg chg="add mod">
          <ac:chgData name="Ramon Perez" userId="87e0c735-01a8-48f7-8419-a1918c95a969" providerId="ADAL" clId="{18D201FD-76B7-4B52-B62A-AF1A4173885A}" dt="2026-09-29T14:11:37.537" v="6" actId="1076"/>
          <ac:picMkLst>
            <pc:docMk/>
            <pc:sldMk cId="1167264822" sldId="257"/>
            <ac:picMk id="3" creationId="{25EE204A-6A44-0E40-4402-BE02A388B499}"/>
          </ac:picMkLst>
        </pc:picChg>
        <pc:picChg chg="del">
          <ac:chgData name="Ramon Perez" userId="87e0c735-01a8-48f7-8419-a1918c95a969" providerId="ADAL" clId="{18D201FD-76B7-4B52-B62A-AF1A4173885A}" dt="2026-09-29T14:11:24.809" v="2" actId="478"/>
          <ac:picMkLst>
            <pc:docMk/>
            <pc:sldMk cId="1167264822" sldId="257"/>
            <ac:picMk id="5" creationId="{B8F38E4A-9189-0571-0110-223B10819AA7}"/>
          </ac:picMkLst>
        </pc:picChg>
      </pc:sldChg>
      <pc:sldChg chg="modSp mod">
        <pc:chgData name="Ramon Perez" userId="87e0c735-01a8-48f7-8419-a1918c95a969" providerId="ADAL" clId="{18D201FD-76B7-4B52-B62A-AF1A4173885A}" dt="2026-09-29T14:11:49.287" v="7" actId="790"/>
        <pc:sldMkLst>
          <pc:docMk/>
          <pc:sldMk cId="1120255550" sldId="258"/>
        </pc:sldMkLst>
        <pc:spChg chg="mod">
          <ac:chgData name="Ramon Perez" userId="87e0c735-01a8-48f7-8419-a1918c95a969" providerId="ADAL" clId="{18D201FD-76B7-4B52-B62A-AF1A4173885A}" dt="2026-09-29T14:11:49.287" v="7" actId="790"/>
          <ac:spMkLst>
            <pc:docMk/>
            <pc:sldMk cId="1120255550" sldId="258"/>
            <ac:spMk id="27" creationId="{DE764A9D-19F2-48BB-B2D7-5512CC4CFA56}"/>
          </ac:spMkLst>
        </pc:spChg>
        <pc:spChg chg="mod">
          <ac:chgData name="Ramon Perez" userId="87e0c735-01a8-48f7-8419-a1918c95a969" providerId="ADAL" clId="{18D201FD-76B7-4B52-B62A-AF1A4173885A}" dt="2026-09-29T14:11:49.287" v="7" actId="790"/>
          <ac:spMkLst>
            <pc:docMk/>
            <pc:sldMk cId="1120255550" sldId="258"/>
            <ac:spMk id="38" creationId="{1C6A5BD1-5050-4C0F-82F0-024202A7D624}"/>
          </ac:spMkLst>
        </pc:spChg>
        <pc:spChg chg="mod">
          <ac:chgData name="Ramon Perez" userId="87e0c735-01a8-48f7-8419-a1918c95a969" providerId="ADAL" clId="{18D201FD-76B7-4B52-B62A-AF1A4173885A}" dt="2026-09-29T14:11:49.287" v="7" actId="790"/>
          <ac:spMkLst>
            <pc:docMk/>
            <pc:sldMk cId="1120255550" sldId="258"/>
            <ac:spMk id="42" creationId="{80E37D78-FD6B-43A8-A33B-AAFB87E34522}"/>
          </ac:spMkLst>
        </pc:spChg>
        <pc:spChg chg="mod">
          <ac:chgData name="Ramon Perez" userId="87e0c735-01a8-48f7-8419-a1918c95a969" providerId="ADAL" clId="{18D201FD-76B7-4B52-B62A-AF1A4173885A}" dt="2026-09-29T14:11:49.287" v="7" actId="790"/>
          <ac:spMkLst>
            <pc:docMk/>
            <pc:sldMk cId="1120255550" sldId="258"/>
            <ac:spMk id="43" creationId="{1215CF50-B4E5-44CE-89DE-ABCF5D9DC0EC}"/>
          </ac:spMkLst>
        </pc:spChg>
        <pc:spChg chg="mod">
          <ac:chgData name="Ramon Perez" userId="87e0c735-01a8-48f7-8419-a1918c95a969" providerId="ADAL" clId="{18D201FD-76B7-4B52-B62A-AF1A4173885A}" dt="2026-09-29T14:11:49.287" v="7" actId="790"/>
          <ac:spMkLst>
            <pc:docMk/>
            <pc:sldMk cId="1120255550" sldId="258"/>
            <ac:spMk id="45" creationId="{000F5535-CE7D-4461-A6FE-FD2DB135155B}"/>
          </ac:spMkLst>
        </pc:spChg>
        <pc:spChg chg="mod">
          <ac:chgData name="Ramon Perez" userId="87e0c735-01a8-48f7-8419-a1918c95a969" providerId="ADAL" clId="{18D201FD-76B7-4B52-B62A-AF1A4173885A}" dt="2026-09-29T14:11:49.287" v="7" actId="790"/>
          <ac:spMkLst>
            <pc:docMk/>
            <pc:sldMk cId="1120255550" sldId="258"/>
            <ac:spMk id="46" creationId="{699FA4BB-015D-4B34-95A5-81BDFE401769}"/>
          </ac:spMkLst>
        </pc:spChg>
        <pc:spChg chg="mod">
          <ac:chgData name="Ramon Perez" userId="87e0c735-01a8-48f7-8419-a1918c95a969" providerId="ADAL" clId="{18D201FD-76B7-4B52-B62A-AF1A4173885A}" dt="2026-09-29T14:11:49.287" v="7" actId="790"/>
          <ac:spMkLst>
            <pc:docMk/>
            <pc:sldMk cId="1120255550" sldId="258"/>
            <ac:spMk id="49" creationId="{77D0CDCD-94F6-4A93-9F37-4D7416C9354B}"/>
          </ac:spMkLst>
        </pc:spChg>
        <pc:spChg chg="mod">
          <ac:chgData name="Ramon Perez" userId="87e0c735-01a8-48f7-8419-a1918c95a969" providerId="ADAL" clId="{18D201FD-76B7-4B52-B62A-AF1A4173885A}" dt="2026-09-29T14:11:49.287" v="7" actId="790"/>
          <ac:spMkLst>
            <pc:docMk/>
            <pc:sldMk cId="1120255550" sldId="258"/>
            <ac:spMk id="50" creationId="{0486988C-8B41-4796-A3FE-6B3A71DF3008}"/>
          </ac:spMkLst>
        </pc:spChg>
        <pc:spChg chg="mod">
          <ac:chgData name="Ramon Perez" userId="87e0c735-01a8-48f7-8419-a1918c95a969" providerId="ADAL" clId="{18D201FD-76B7-4B52-B62A-AF1A4173885A}" dt="2026-09-29T14:11:49.287" v="7" actId="790"/>
          <ac:spMkLst>
            <pc:docMk/>
            <pc:sldMk cId="1120255550" sldId="258"/>
            <ac:spMk id="54" creationId="{DED1C99B-C7F8-4551-8AED-477DEB93E621}"/>
          </ac:spMkLst>
        </pc:spChg>
        <pc:spChg chg="mod">
          <ac:chgData name="Ramon Perez" userId="87e0c735-01a8-48f7-8419-a1918c95a969" providerId="ADAL" clId="{18D201FD-76B7-4B52-B62A-AF1A4173885A}" dt="2026-09-29T14:11:49.287" v="7" actId="790"/>
          <ac:spMkLst>
            <pc:docMk/>
            <pc:sldMk cId="1120255550" sldId="258"/>
            <ac:spMk id="55" creationId="{4437771A-C3F6-4618-A21C-CF36251E67F0}"/>
          </ac:spMkLst>
        </pc:spChg>
      </pc:sldChg>
      <pc:sldChg chg="modSp mod">
        <pc:chgData name="Ramon Perez" userId="87e0c735-01a8-48f7-8419-a1918c95a969" providerId="ADAL" clId="{18D201FD-76B7-4B52-B62A-AF1A4173885A}" dt="2026-09-29T14:11:49.287" v="7" actId="790"/>
        <pc:sldMkLst>
          <pc:docMk/>
          <pc:sldMk cId="3768978684" sldId="259"/>
        </pc:sldMkLst>
        <pc:spChg chg="mod">
          <ac:chgData name="Ramon Perez" userId="87e0c735-01a8-48f7-8419-a1918c95a969" providerId="ADAL" clId="{18D201FD-76B7-4B52-B62A-AF1A4173885A}" dt="2026-09-29T14:11:49.287" v="7" actId="790"/>
          <ac:spMkLst>
            <pc:docMk/>
            <pc:sldMk cId="3768978684" sldId="259"/>
            <ac:spMk id="2" creationId="{D79FF11A-8298-4355-9891-B752FA17DD52}"/>
          </ac:spMkLst>
        </pc:spChg>
        <pc:spChg chg="mod">
          <ac:chgData name="Ramon Perez" userId="87e0c735-01a8-48f7-8419-a1918c95a969" providerId="ADAL" clId="{18D201FD-76B7-4B52-B62A-AF1A4173885A}" dt="2026-09-29T14:11:49.287" v="7" actId="790"/>
          <ac:spMkLst>
            <pc:docMk/>
            <pc:sldMk cId="3768978684" sldId="259"/>
            <ac:spMk id="4" creationId="{256EB000-20E2-418E-9AAD-BA4C47E53F1B}"/>
          </ac:spMkLst>
        </pc:spChg>
        <pc:spChg chg="mod">
          <ac:chgData name="Ramon Perez" userId="87e0c735-01a8-48f7-8419-a1918c95a969" providerId="ADAL" clId="{18D201FD-76B7-4B52-B62A-AF1A4173885A}" dt="2026-09-29T14:11:49.287" v="7" actId="790"/>
          <ac:spMkLst>
            <pc:docMk/>
            <pc:sldMk cId="3768978684" sldId="259"/>
            <ac:spMk id="6" creationId="{E4DBA8E5-2DDF-4663-82EE-A3B3C0627184}"/>
          </ac:spMkLst>
        </pc:spChg>
        <pc:spChg chg="mod">
          <ac:chgData name="Ramon Perez" userId="87e0c735-01a8-48f7-8419-a1918c95a969" providerId="ADAL" clId="{18D201FD-76B7-4B52-B62A-AF1A4173885A}" dt="2026-09-29T14:11:49.287" v="7" actId="790"/>
          <ac:spMkLst>
            <pc:docMk/>
            <pc:sldMk cId="3768978684" sldId="259"/>
            <ac:spMk id="17" creationId="{B31FF86C-4C50-425E-B4F6-B1A1B7F82468}"/>
          </ac:spMkLst>
        </pc:spChg>
        <pc:spChg chg="mod">
          <ac:chgData name="Ramon Perez" userId="87e0c735-01a8-48f7-8419-a1918c95a969" providerId="ADAL" clId="{18D201FD-76B7-4B52-B62A-AF1A4173885A}" dt="2026-09-29T14:11:49.287" v="7" actId="790"/>
          <ac:spMkLst>
            <pc:docMk/>
            <pc:sldMk cId="3768978684" sldId="259"/>
            <ac:spMk id="26" creationId="{992FA089-BC77-4B7E-800E-7B4F951C41D4}"/>
          </ac:spMkLst>
        </pc:spChg>
        <pc:spChg chg="mod">
          <ac:chgData name="Ramon Perez" userId="87e0c735-01a8-48f7-8419-a1918c95a969" providerId="ADAL" clId="{18D201FD-76B7-4B52-B62A-AF1A4173885A}" dt="2026-09-29T14:11:49.287" v="7" actId="790"/>
          <ac:spMkLst>
            <pc:docMk/>
            <pc:sldMk cId="3768978684" sldId="259"/>
            <ac:spMk id="29" creationId="{6AD65F2F-63AD-452D-8A84-A85CA0A19674}"/>
          </ac:spMkLst>
        </pc:spChg>
      </pc:sldChg>
      <pc:sldChg chg="modSp mod">
        <pc:chgData name="Ramon Perez" userId="87e0c735-01a8-48f7-8419-a1918c95a969" providerId="ADAL" clId="{18D201FD-76B7-4B52-B62A-AF1A4173885A}" dt="2026-09-29T14:11:49.287" v="7" actId="790"/>
        <pc:sldMkLst>
          <pc:docMk/>
          <pc:sldMk cId="4240409784" sldId="260"/>
        </pc:sldMkLst>
        <pc:spChg chg="mod">
          <ac:chgData name="Ramon Perez" userId="87e0c735-01a8-48f7-8419-a1918c95a969" providerId="ADAL" clId="{18D201FD-76B7-4B52-B62A-AF1A4173885A}" dt="2026-09-29T14:11:49.287" v="7" actId="790"/>
          <ac:spMkLst>
            <pc:docMk/>
            <pc:sldMk cId="4240409784" sldId="260"/>
            <ac:spMk id="4" creationId="{FF37039C-C67B-45FC-BF74-264B21B22317}"/>
          </ac:spMkLst>
        </pc:spChg>
        <pc:spChg chg="mod">
          <ac:chgData name="Ramon Perez" userId="87e0c735-01a8-48f7-8419-a1918c95a969" providerId="ADAL" clId="{18D201FD-76B7-4B52-B62A-AF1A4173885A}" dt="2026-09-29T14:11:49.287" v="7" actId="790"/>
          <ac:spMkLst>
            <pc:docMk/>
            <pc:sldMk cId="4240409784" sldId="260"/>
            <ac:spMk id="10" creationId="{5EF05CD6-0B7A-4BAA-ACDF-3D66A1225930}"/>
          </ac:spMkLst>
        </pc:spChg>
        <pc:spChg chg="mod">
          <ac:chgData name="Ramon Perez" userId="87e0c735-01a8-48f7-8419-a1918c95a969" providerId="ADAL" clId="{18D201FD-76B7-4B52-B62A-AF1A4173885A}" dt="2026-09-29T14:11:49.287" v="7" actId="790"/>
          <ac:spMkLst>
            <pc:docMk/>
            <pc:sldMk cId="4240409784" sldId="260"/>
            <ac:spMk id="12" creationId="{EB823DD3-F19A-4558-A1B5-A0077CF60E53}"/>
          </ac:spMkLst>
        </pc:spChg>
        <pc:spChg chg="mod">
          <ac:chgData name="Ramon Perez" userId="87e0c735-01a8-48f7-8419-a1918c95a969" providerId="ADAL" clId="{18D201FD-76B7-4B52-B62A-AF1A4173885A}" dt="2026-09-29T14:11:49.287" v="7" actId="790"/>
          <ac:spMkLst>
            <pc:docMk/>
            <pc:sldMk cId="4240409784" sldId="260"/>
            <ac:spMk id="14" creationId="{3A7AAFDB-917A-4D15-82A4-1FD7E6F67F3D}"/>
          </ac:spMkLst>
        </pc:spChg>
        <pc:spChg chg="mod">
          <ac:chgData name="Ramon Perez" userId="87e0c735-01a8-48f7-8419-a1918c95a969" providerId="ADAL" clId="{18D201FD-76B7-4B52-B62A-AF1A4173885A}" dt="2026-09-29T14:11:49.287" v="7" actId="790"/>
          <ac:spMkLst>
            <pc:docMk/>
            <pc:sldMk cId="4240409784" sldId="260"/>
            <ac:spMk id="15" creationId="{5970BABC-343A-47B3-A338-A37845299179}"/>
          </ac:spMkLst>
        </pc:spChg>
        <pc:spChg chg="mod">
          <ac:chgData name="Ramon Perez" userId="87e0c735-01a8-48f7-8419-a1918c95a969" providerId="ADAL" clId="{18D201FD-76B7-4B52-B62A-AF1A4173885A}" dt="2026-09-29T14:11:49.287" v="7" actId="790"/>
          <ac:spMkLst>
            <pc:docMk/>
            <pc:sldMk cId="4240409784" sldId="260"/>
            <ac:spMk id="16" creationId="{4B60F805-36D9-479D-B9A5-C05BBC3B9F6F}"/>
          </ac:spMkLst>
        </pc:spChg>
        <pc:spChg chg="mod">
          <ac:chgData name="Ramon Perez" userId="87e0c735-01a8-48f7-8419-a1918c95a969" providerId="ADAL" clId="{18D201FD-76B7-4B52-B62A-AF1A4173885A}" dt="2026-09-29T14:11:49.287" v="7" actId="790"/>
          <ac:spMkLst>
            <pc:docMk/>
            <pc:sldMk cId="4240409784" sldId="260"/>
            <ac:spMk id="17" creationId="{213B12F9-F895-4B77-9AD0-8C1C799F27A4}"/>
          </ac:spMkLst>
        </pc:spChg>
        <pc:spChg chg="mod">
          <ac:chgData name="Ramon Perez" userId="87e0c735-01a8-48f7-8419-a1918c95a969" providerId="ADAL" clId="{18D201FD-76B7-4B52-B62A-AF1A4173885A}" dt="2026-09-29T14:11:49.287" v="7" actId="790"/>
          <ac:spMkLst>
            <pc:docMk/>
            <pc:sldMk cId="4240409784" sldId="260"/>
            <ac:spMk id="21" creationId="{F7904B7D-D53E-4F88-9A39-B77F54573A16}"/>
          </ac:spMkLst>
        </pc:spChg>
        <pc:spChg chg="mod">
          <ac:chgData name="Ramon Perez" userId="87e0c735-01a8-48f7-8419-a1918c95a969" providerId="ADAL" clId="{18D201FD-76B7-4B52-B62A-AF1A4173885A}" dt="2026-09-29T14:11:49.287" v="7" actId="790"/>
          <ac:spMkLst>
            <pc:docMk/>
            <pc:sldMk cId="4240409784" sldId="260"/>
            <ac:spMk id="22" creationId="{52A4DBB9-D2F3-4C73-8A76-CC26E1936269}"/>
          </ac:spMkLst>
        </pc:spChg>
        <pc:spChg chg="mod">
          <ac:chgData name="Ramon Perez" userId="87e0c735-01a8-48f7-8419-a1918c95a969" providerId="ADAL" clId="{18D201FD-76B7-4B52-B62A-AF1A4173885A}" dt="2026-09-29T14:11:49.287" v="7" actId="790"/>
          <ac:spMkLst>
            <pc:docMk/>
            <pc:sldMk cId="4240409784" sldId="260"/>
            <ac:spMk id="23" creationId="{828A79B4-2A3A-480C-9FAE-D29ADEE31378}"/>
          </ac:spMkLst>
        </pc:spChg>
      </pc:sldChg>
      <pc:sldChg chg="modSp mod">
        <pc:chgData name="Ramon Perez" userId="87e0c735-01a8-48f7-8419-a1918c95a969" providerId="ADAL" clId="{18D201FD-76B7-4B52-B62A-AF1A4173885A}" dt="2026-09-29T14:11:49.287" v="7" actId="790"/>
        <pc:sldMkLst>
          <pc:docMk/>
          <pc:sldMk cId="1237702735" sldId="261"/>
        </pc:sldMkLst>
        <pc:spChg chg="mod">
          <ac:chgData name="Ramon Perez" userId="87e0c735-01a8-48f7-8419-a1918c95a969" providerId="ADAL" clId="{18D201FD-76B7-4B52-B62A-AF1A4173885A}" dt="2026-09-29T14:11:49.287" v="7" actId="790"/>
          <ac:spMkLst>
            <pc:docMk/>
            <pc:sldMk cId="1237702735" sldId="261"/>
            <ac:spMk id="2" creationId="{9E9622A3-B33A-4925-B494-CC058B0A6495}"/>
          </ac:spMkLst>
        </pc:spChg>
        <pc:spChg chg="mod">
          <ac:chgData name="Ramon Perez" userId="87e0c735-01a8-48f7-8419-a1918c95a969" providerId="ADAL" clId="{18D201FD-76B7-4B52-B62A-AF1A4173885A}" dt="2026-09-29T14:11:49.287" v="7" actId="790"/>
          <ac:spMkLst>
            <pc:docMk/>
            <pc:sldMk cId="1237702735" sldId="261"/>
            <ac:spMk id="3" creationId="{174F7082-B776-4645-B13B-89A77DDABA0E}"/>
          </ac:spMkLst>
        </pc:spChg>
        <pc:spChg chg="mod">
          <ac:chgData name="Ramon Perez" userId="87e0c735-01a8-48f7-8419-a1918c95a969" providerId="ADAL" clId="{18D201FD-76B7-4B52-B62A-AF1A4173885A}" dt="2026-09-29T14:11:49.287" v="7" actId="790"/>
          <ac:spMkLst>
            <pc:docMk/>
            <pc:sldMk cId="1237702735" sldId="261"/>
            <ac:spMk id="4" creationId="{C2E0F8EE-AD7A-4CB2-8D10-4C74499C5D25}"/>
          </ac:spMkLst>
        </pc:spChg>
        <pc:spChg chg="mod">
          <ac:chgData name="Ramon Perez" userId="87e0c735-01a8-48f7-8419-a1918c95a969" providerId="ADAL" clId="{18D201FD-76B7-4B52-B62A-AF1A4173885A}" dt="2026-09-29T14:11:49.287" v="7" actId="790"/>
          <ac:spMkLst>
            <pc:docMk/>
            <pc:sldMk cId="1237702735" sldId="261"/>
            <ac:spMk id="6" creationId="{715F0472-32D6-42E1-BC4D-628335C62EC0}"/>
          </ac:spMkLst>
        </pc:spChg>
        <pc:spChg chg="mod">
          <ac:chgData name="Ramon Perez" userId="87e0c735-01a8-48f7-8419-a1918c95a969" providerId="ADAL" clId="{18D201FD-76B7-4B52-B62A-AF1A4173885A}" dt="2026-09-29T14:11:49.287" v="7" actId="790"/>
          <ac:spMkLst>
            <pc:docMk/>
            <pc:sldMk cId="1237702735" sldId="261"/>
            <ac:spMk id="7" creationId="{2898418C-753A-40B1-8B1B-BEAACF6D7374}"/>
          </ac:spMkLst>
        </pc:spChg>
        <pc:spChg chg="mod">
          <ac:chgData name="Ramon Perez" userId="87e0c735-01a8-48f7-8419-a1918c95a969" providerId="ADAL" clId="{18D201FD-76B7-4B52-B62A-AF1A4173885A}" dt="2026-09-29T14:11:49.287" v="7" actId="790"/>
          <ac:spMkLst>
            <pc:docMk/>
            <pc:sldMk cId="1237702735" sldId="261"/>
            <ac:spMk id="22" creationId="{2FBE1070-DBAE-4C09-AC89-5906EE510488}"/>
          </ac:spMkLst>
        </pc:spChg>
      </pc:sldChg>
      <pc:sldChg chg="modSp mod">
        <pc:chgData name="Ramon Perez" userId="87e0c735-01a8-48f7-8419-a1918c95a969" providerId="ADAL" clId="{18D201FD-76B7-4B52-B62A-AF1A4173885A}" dt="2026-09-29T14:11:49.287" v="7" actId="790"/>
        <pc:sldMkLst>
          <pc:docMk/>
          <pc:sldMk cId="3778620386" sldId="262"/>
        </pc:sldMkLst>
        <pc:spChg chg="mod">
          <ac:chgData name="Ramon Perez" userId="87e0c735-01a8-48f7-8419-a1918c95a969" providerId="ADAL" clId="{18D201FD-76B7-4B52-B62A-AF1A4173885A}" dt="2026-09-29T14:11:49.287" v="7" actId="790"/>
          <ac:spMkLst>
            <pc:docMk/>
            <pc:sldMk cId="3778620386" sldId="262"/>
            <ac:spMk id="4" creationId="{BA42D969-4124-4AF1-9371-FDC7773BC13D}"/>
          </ac:spMkLst>
        </pc:spChg>
        <pc:spChg chg="mod">
          <ac:chgData name="Ramon Perez" userId="87e0c735-01a8-48f7-8419-a1918c95a969" providerId="ADAL" clId="{18D201FD-76B7-4B52-B62A-AF1A4173885A}" dt="2026-09-29T14:11:49.287" v="7" actId="790"/>
          <ac:spMkLst>
            <pc:docMk/>
            <pc:sldMk cId="3778620386" sldId="262"/>
            <ac:spMk id="5" creationId="{EA91C2CE-B7B2-427E-8216-AE57B70A117A}"/>
          </ac:spMkLst>
        </pc:spChg>
        <pc:spChg chg="mod">
          <ac:chgData name="Ramon Perez" userId="87e0c735-01a8-48f7-8419-a1918c95a969" providerId="ADAL" clId="{18D201FD-76B7-4B52-B62A-AF1A4173885A}" dt="2026-09-29T14:11:49.287" v="7" actId="790"/>
          <ac:spMkLst>
            <pc:docMk/>
            <pc:sldMk cId="3778620386" sldId="262"/>
            <ac:spMk id="6" creationId="{321C6D20-D4E9-40EA-93C6-4B0F38BB410F}"/>
          </ac:spMkLst>
        </pc:spChg>
        <pc:spChg chg="mod">
          <ac:chgData name="Ramon Perez" userId="87e0c735-01a8-48f7-8419-a1918c95a969" providerId="ADAL" clId="{18D201FD-76B7-4B52-B62A-AF1A4173885A}" dt="2026-09-29T14:11:49.287" v="7" actId="790"/>
          <ac:spMkLst>
            <pc:docMk/>
            <pc:sldMk cId="3778620386" sldId="262"/>
            <ac:spMk id="7" creationId="{43A96A4E-09BE-4271-9B0B-B21732824AA2}"/>
          </ac:spMkLst>
        </pc:spChg>
        <pc:spChg chg="mod">
          <ac:chgData name="Ramon Perez" userId="87e0c735-01a8-48f7-8419-a1918c95a969" providerId="ADAL" clId="{18D201FD-76B7-4B52-B62A-AF1A4173885A}" dt="2026-09-29T14:11:49.287" v="7" actId="790"/>
          <ac:spMkLst>
            <pc:docMk/>
            <pc:sldMk cId="3778620386" sldId="262"/>
            <ac:spMk id="9" creationId="{A2308134-D370-40A8-AA0D-385E3AF9B818}"/>
          </ac:spMkLst>
        </pc:spChg>
        <pc:spChg chg="mod">
          <ac:chgData name="Ramon Perez" userId="87e0c735-01a8-48f7-8419-a1918c95a969" providerId="ADAL" clId="{18D201FD-76B7-4B52-B62A-AF1A4173885A}" dt="2026-09-29T14:11:49.287" v="7" actId="790"/>
          <ac:spMkLst>
            <pc:docMk/>
            <pc:sldMk cId="3778620386" sldId="262"/>
            <ac:spMk id="10" creationId="{ADC47EED-B9D5-45EE-975D-48C96D94AF9D}"/>
          </ac:spMkLst>
        </pc:spChg>
        <pc:spChg chg="mod">
          <ac:chgData name="Ramon Perez" userId="87e0c735-01a8-48f7-8419-a1918c95a969" providerId="ADAL" clId="{18D201FD-76B7-4B52-B62A-AF1A4173885A}" dt="2026-09-29T14:11:49.287" v="7" actId="790"/>
          <ac:spMkLst>
            <pc:docMk/>
            <pc:sldMk cId="3778620386" sldId="262"/>
            <ac:spMk id="11" creationId="{82810824-E7D1-4CB3-ACD0-778FA7C4ADA9}"/>
          </ac:spMkLst>
        </pc:spChg>
      </pc:sldChg>
      <pc:sldChg chg="modSp mod">
        <pc:chgData name="Ramon Perez" userId="87e0c735-01a8-48f7-8419-a1918c95a969" providerId="ADAL" clId="{18D201FD-76B7-4B52-B62A-AF1A4173885A}" dt="2026-09-29T14:11:49.287" v="7" actId="790"/>
        <pc:sldMkLst>
          <pc:docMk/>
          <pc:sldMk cId="833024660" sldId="263"/>
        </pc:sldMkLst>
        <pc:spChg chg="mod">
          <ac:chgData name="Ramon Perez" userId="87e0c735-01a8-48f7-8419-a1918c95a969" providerId="ADAL" clId="{18D201FD-76B7-4B52-B62A-AF1A4173885A}" dt="2026-09-29T14:11:49.287" v="7" actId="790"/>
          <ac:spMkLst>
            <pc:docMk/>
            <pc:sldMk cId="833024660" sldId="263"/>
            <ac:spMk id="5" creationId="{BF9D1391-A03D-4AA3-8686-145488F2C81A}"/>
          </ac:spMkLst>
        </pc:spChg>
        <pc:spChg chg="mod">
          <ac:chgData name="Ramon Perez" userId="87e0c735-01a8-48f7-8419-a1918c95a969" providerId="ADAL" clId="{18D201FD-76B7-4B52-B62A-AF1A4173885A}" dt="2026-09-29T14:11:49.287" v="7" actId="790"/>
          <ac:spMkLst>
            <pc:docMk/>
            <pc:sldMk cId="833024660" sldId="263"/>
            <ac:spMk id="6" creationId="{A71949F2-058F-4B2B-B0F1-502ACB4A234E}"/>
          </ac:spMkLst>
        </pc:spChg>
        <pc:spChg chg="mod">
          <ac:chgData name="Ramon Perez" userId="87e0c735-01a8-48f7-8419-a1918c95a969" providerId="ADAL" clId="{18D201FD-76B7-4B52-B62A-AF1A4173885A}" dt="2026-09-29T14:11:49.287" v="7" actId="790"/>
          <ac:spMkLst>
            <pc:docMk/>
            <pc:sldMk cId="833024660" sldId="263"/>
            <ac:spMk id="7" creationId="{E600D836-11D1-4863-8257-8F0038AC4F93}"/>
          </ac:spMkLst>
        </pc:spChg>
        <pc:spChg chg="mod">
          <ac:chgData name="Ramon Perez" userId="87e0c735-01a8-48f7-8419-a1918c95a969" providerId="ADAL" clId="{18D201FD-76B7-4B52-B62A-AF1A4173885A}" dt="2026-09-29T14:11:49.287" v="7" actId="790"/>
          <ac:spMkLst>
            <pc:docMk/>
            <pc:sldMk cId="833024660" sldId="263"/>
            <ac:spMk id="16" creationId="{4465301E-9309-AAD6-6D61-17ABFDD9C38E}"/>
          </ac:spMkLst>
        </pc:spChg>
        <pc:spChg chg="mod">
          <ac:chgData name="Ramon Perez" userId="87e0c735-01a8-48f7-8419-a1918c95a969" providerId="ADAL" clId="{18D201FD-76B7-4B52-B62A-AF1A4173885A}" dt="2026-09-29T14:11:49.287" v="7" actId="790"/>
          <ac:spMkLst>
            <pc:docMk/>
            <pc:sldMk cId="833024660" sldId="263"/>
            <ac:spMk id="17" creationId="{3261ADC5-E841-BD43-5A10-E858A2AB92A5}"/>
          </ac:spMkLst>
        </pc:spChg>
      </pc:sldChg>
      <pc:sldChg chg="modSp mod">
        <pc:chgData name="Ramon Perez" userId="87e0c735-01a8-48f7-8419-a1918c95a969" providerId="ADAL" clId="{18D201FD-76B7-4B52-B62A-AF1A4173885A}" dt="2026-09-29T14:11:49.287" v="7" actId="790"/>
        <pc:sldMkLst>
          <pc:docMk/>
          <pc:sldMk cId="2404322276" sldId="264"/>
        </pc:sldMkLst>
        <pc:spChg chg="mod">
          <ac:chgData name="Ramon Perez" userId="87e0c735-01a8-48f7-8419-a1918c95a969" providerId="ADAL" clId="{18D201FD-76B7-4B52-B62A-AF1A4173885A}" dt="2026-09-29T14:11:49.287" v="7" actId="790"/>
          <ac:spMkLst>
            <pc:docMk/>
            <pc:sldMk cId="2404322276" sldId="264"/>
            <ac:spMk id="4" creationId="{8780F8D2-D26C-492D-B0BE-7F2D695B959A}"/>
          </ac:spMkLst>
        </pc:spChg>
        <pc:spChg chg="mod">
          <ac:chgData name="Ramon Perez" userId="87e0c735-01a8-48f7-8419-a1918c95a969" providerId="ADAL" clId="{18D201FD-76B7-4B52-B62A-AF1A4173885A}" dt="2026-09-29T14:11:49.287" v="7" actId="790"/>
          <ac:spMkLst>
            <pc:docMk/>
            <pc:sldMk cId="2404322276" sldId="264"/>
            <ac:spMk id="13" creationId="{10B60184-2A26-44B8-8B6F-D9101714262D}"/>
          </ac:spMkLst>
        </pc:spChg>
        <pc:spChg chg="mod">
          <ac:chgData name="Ramon Perez" userId="87e0c735-01a8-48f7-8419-a1918c95a969" providerId="ADAL" clId="{18D201FD-76B7-4B52-B62A-AF1A4173885A}" dt="2026-09-29T14:11:49.287" v="7" actId="790"/>
          <ac:spMkLst>
            <pc:docMk/>
            <pc:sldMk cId="2404322276" sldId="264"/>
            <ac:spMk id="16" creationId="{555D7B93-C2B4-4C66-8499-BA0501858FD1}"/>
          </ac:spMkLst>
        </pc:spChg>
        <pc:spChg chg="mod">
          <ac:chgData name="Ramon Perez" userId="87e0c735-01a8-48f7-8419-a1918c95a969" providerId="ADAL" clId="{18D201FD-76B7-4B52-B62A-AF1A4173885A}" dt="2026-09-29T14:11:49.287" v="7" actId="790"/>
          <ac:spMkLst>
            <pc:docMk/>
            <pc:sldMk cId="2404322276" sldId="264"/>
            <ac:spMk id="25" creationId="{3A8F53BD-6517-45BC-9198-8520E83535A6}"/>
          </ac:spMkLst>
        </pc:spChg>
        <pc:spChg chg="mod">
          <ac:chgData name="Ramon Perez" userId="87e0c735-01a8-48f7-8419-a1918c95a969" providerId="ADAL" clId="{18D201FD-76B7-4B52-B62A-AF1A4173885A}" dt="2026-09-29T14:11:49.287" v="7" actId="790"/>
          <ac:spMkLst>
            <pc:docMk/>
            <pc:sldMk cId="2404322276" sldId="264"/>
            <ac:spMk id="32" creationId="{B899A95E-B77A-4C15-B4A5-64EABE79E98B}"/>
          </ac:spMkLst>
        </pc:spChg>
        <pc:spChg chg="mod">
          <ac:chgData name="Ramon Perez" userId="87e0c735-01a8-48f7-8419-a1918c95a969" providerId="ADAL" clId="{18D201FD-76B7-4B52-B62A-AF1A4173885A}" dt="2026-09-29T14:11:49.287" v="7" actId="790"/>
          <ac:spMkLst>
            <pc:docMk/>
            <pc:sldMk cId="2404322276" sldId="264"/>
            <ac:spMk id="34" creationId="{276EE5C2-0DA5-426E-B83C-41B341A88C57}"/>
          </ac:spMkLst>
        </pc:spChg>
        <pc:spChg chg="mod">
          <ac:chgData name="Ramon Perez" userId="87e0c735-01a8-48f7-8419-a1918c95a969" providerId="ADAL" clId="{18D201FD-76B7-4B52-B62A-AF1A4173885A}" dt="2026-09-29T14:11:49.287" v="7" actId="790"/>
          <ac:spMkLst>
            <pc:docMk/>
            <pc:sldMk cId="2404322276" sldId="264"/>
            <ac:spMk id="107" creationId="{0FFB3029-8D53-4BB4-A8A5-1CFD04A97775}"/>
          </ac:spMkLst>
        </pc:spChg>
        <pc:spChg chg="mod">
          <ac:chgData name="Ramon Perez" userId="87e0c735-01a8-48f7-8419-a1918c95a969" providerId="ADAL" clId="{18D201FD-76B7-4B52-B62A-AF1A4173885A}" dt="2026-09-29T14:11:49.287" v="7" actId="790"/>
          <ac:spMkLst>
            <pc:docMk/>
            <pc:sldMk cId="2404322276" sldId="264"/>
            <ac:spMk id="108" creationId="{016576E7-5399-4948-BB7B-D818FF730D99}"/>
          </ac:spMkLst>
        </pc:spChg>
        <pc:spChg chg="mod">
          <ac:chgData name="Ramon Perez" userId="87e0c735-01a8-48f7-8419-a1918c95a969" providerId="ADAL" clId="{18D201FD-76B7-4B52-B62A-AF1A4173885A}" dt="2026-09-29T14:11:49.287" v="7" actId="790"/>
          <ac:spMkLst>
            <pc:docMk/>
            <pc:sldMk cId="2404322276" sldId="264"/>
            <ac:spMk id="110" creationId="{1325F2F9-BACD-4005-8937-D410D1E289FB}"/>
          </ac:spMkLst>
        </pc:spChg>
        <pc:spChg chg="mod">
          <ac:chgData name="Ramon Perez" userId="87e0c735-01a8-48f7-8419-a1918c95a969" providerId="ADAL" clId="{18D201FD-76B7-4B52-B62A-AF1A4173885A}" dt="2026-09-29T14:11:49.287" v="7" actId="790"/>
          <ac:spMkLst>
            <pc:docMk/>
            <pc:sldMk cId="2404322276" sldId="264"/>
            <ac:spMk id="111" creationId="{25FF87EA-01EF-4900-A159-44E9BE44150A}"/>
          </ac:spMkLst>
        </pc:spChg>
      </pc:sldChg>
      <pc:sldChg chg="modSp mod">
        <pc:chgData name="Ramon Perez" userId="87e0c735-01a8-48f7-8419-a1918c95a969" providerId="ADAL" clId="{18D201FD-76B7-4B52-B62A-AF1A4173885A}" dt="2026-09-29T14:11:49.287" v="7" actId="790"/>
        <pc:sldMkLst>
          <pc:docMk/>
          <pc:sldMk cId="2894129373" sldId="265"/>
        </pc:sldMkLst>
        <pc:spChg chg="mod">
          <ac:chgData name="Ramon Perez" userId="87e0c735-01a8-48f7-8419-a1918c95a969" providerId="ADAL" clId="{18D201FD-76B7-4B52-B62A-AF1A4173885A}" dt="2026-09-29T14:11:49.287" v="7" actId="790"/>
          <ac:spMkLst>
            <pc:docMk/>
            <pc:sldMk cId="2894129373" sldId="265"/>
            <ac:spMk id="2" creationId="{940D6A3B-0302-45C2-84FE-CCEC5CB72DE4}"/>
          </ac:spMkLst>
        </pc:spChg>
        <pc:spChg chg="mod">
          <ac:chgData name="Ramon Perez" userId="87e0c735-01a8-48f7-8419-a1918c95a969" providerId="ADAL" clId="{18D201FD-76B7-4B52-B62A-AF1A4173885A}" dt="2026-09-29T14:11:49.287" v="7" actId="790"/>
          <ac:spMkLst>
            <pc:docMk/>
            <pc:sldMk cId="2894129373" sldId="265"/>
            <ac:spMk id="4" creationId="{48DD9709-CF96-407B-A449-75DB4C94788C}"/>
          </ac:spMkLst>
        </pc:spChg>
        <pc:spChg chg="mod">
          <ac:chgData name="Ramon Perez" userId="87e0c735-01a8-48f7-8419-a1918c95a969" providerId="ADAL" clId="{18D201FD-76B7-4B52-B62A-AF1A4173885A}" dt="2026-09-29T14:11:49.287" v="7" actId="790"/>
          <ac:spMkLst>
            <pc:docMk/>
            <pc:sldMk cId="2894129373" sldId="265"/>
            <ac:spMk id="5" creationId="{D9E3CD73-ADD0-4CAA-84FA-8756CC5FC4D4}"/>
          </ac:spMkLst>
        </pc:spChg>
        <pc:spChg chg="mod">
          <ac:chgData name="Ramon Perez" userId="87e0c735-01a8-48f7-8419-a1918c95a969" providerId="ADAL" clId="{18D201FD-76B7-4B52-B62A-AF1A4173885A}" dt="2026-09-29T14:11:49.287" v="7" actId="790"/>
          <ac:spMkLst>
            <pc:docMk/>
            <pc:sldMk cId="2894129373" sldId="265"/>
            <ac:spMk id="6" creationId="{A7F6FE7A-1494-47BF-94F4-D28AE321C682}"/>
          </ac:spMkLst>
        </pc:spChg>
        <pc:spChg chg="mod">
          <ac:chgData name="Ramon Perez" userId="87e0c735-01a8-48f7-8419-a1918c95a969" providerId="ADAL" clId="{18D201FD-76B7-4B52-B62A-AF1A4173885A}" dt="2026-09-29T14:11:49.287" v="7" actId="790"/>
          <ac:spMkLst>
            <pc:docMk/>
            <pc:sldMk cId="2894129373" sldId="265"/>
            <ac:spMk id="7" creationId="{F5E92B70-F574-4AD1-B651-210EE4AD64A9}"/>
          </ac:spMkLst>
        </pc:spChg>
        <pc:spChg chg="mod">
          <ac:chgData name="Ramon Perez" userId="87e0c735-01a8-48f7-8419-a1918c95a969" providerId="ADAL" clId="{18D201FD-76B7-4B52-B62A-AF1A4173885A}" dt="2026-09-29T14:11:49.287" v="7" actId="790"/>
          <ac:spMkLst>
            <pc:docMk/>
            <pc:sldMk cId="2894129373" sldId="265"/>
            <ac:spMk id="9" creationId="{1FF44A06-F2AA-4B46-B055-1CE284E51402}"/>
          </ac:spMkLst>
        </pc:spChg>
        <pc:spChg chg="mod">
          <ac:chgData name="Ramon Perez" userId="87e0c735-01a8-48f7-8419-a1918c95a969" providerId="ADAL" clId="{18D201FD-76B7-4B52-B62A-AF1A4173885A}" dt="2026-09-29T14:11:49.287" v="7" actId="790"/>
          <ac:spMkLst>
            <pc:docMk/>
            <pc:sldMk cId="2894129373" sldId="265"/>
            <ac:spMk id="35" creationId="{2180549A-0E88-4B6B-AA32-0A9207C677EC}"/>
          </ac:spMkLst>
        </pc:spChg>
        <pc:spChg chg="mod">
          <ac:chgData name="Ramon Perez" userId="87e0c735-01a8-48f7-8419-a1918c95a969" providerId="ADAL" clId="{18D201FD-76B7-4B52-B62A-AF1A4173885A}" dt="2026-09-29T14:11:49.287" v="7" actId="790"/>
          <ac:spMkLst>
            <pc:docMk/>
            <pc:sldMk cId="2894129373" sldId="265"/>
            <ac:spMk id="38" creationId="{9BCC4990-8FC0-48A9-A2E1-837810BEC0C2}"/>
          </ac:spMkLst>
        </pc:spChg>
        <pc:spChg chg="mod">
          <ac:chgData name="Ramon Perez" userId="87e0c735-01a8-48f7-8419-a1918c95a969" providerId="ADAL" clId="{18D201FD-76B7-4B52-B62A-AF1A4173885A}" dt="2026-09-29T14:11:49.287" v="7" actId="790"/>
          <ac:spMkLst>
            <pc:docMk/>
            <pc:sldMk cId="2894129373" sldId="265"/>
            <ac:spMk id="39" creationId="{0666B759-E97C-41DC-85FE-D4625D4DE44C}"/>
          </ac:spMkLst>
        </pc:spChg>
        <pc:spChg chg="mod">
          <ac:chgData name="Ramon Perez" userId="87e0c735-01a8-48f7-8419-a1918c95a969" providerId="ADAL" clId="{18D201FD-76B7-4B52-B62A-AF1A4173885A}" dt="2026-09-29T14:11:49.287" v="7" actId="790"/>
          <ac:spMkLst>
            <pc:docMk/>
            <pc:sldMk cId="2894129373" sldId="265"/>
            <ac:spMk id="40" creationId="{3F22E999-7559-4739-A8A1-36F69E08EAFF}"/>
          </ac:spMkLst>
        </pc:spChg>
      </pc:sldChg>
      <pc:sldChg chg="modSp mod">
        <pc:chgData name="Ramon Perez" userId="87e0c735-01a8-48f7-8419-a1918c95a969" providerId="ADAL" clId="{18D201FD-76B7-4B52-B62A-AF1A4173885A}" dt="2026-09-29T14:11:49.287" v="7" actId="790"/>
        <pc:sldMkLst>
          <pc:docMk/>
          <pc:sldMk cId="3093743165" sldId="266"/>
        </pc:sldMkLst>
        <pc:spChg chg="mod">
          <ac:chgData name="Ramon Perez" userId="87e0c735-01a8-48f7-8419-a1918c95a969" providerId="ADAL" clId="{18D201FD-76B7-4B52-B62A-AF1A4173885A}" dt="2026-09-29T14:11:49.287" v="7" actId="790"/>
          <ac:spMkLst>
            <pc:docMk/>
            <pc:sldMk cId="3093743165" sldId="266"/>
            <ac:spMk id="11" creationId="{99A7906F-9049-030D-5178-089B921A08E7}"/>
          </ac:spMkLst>
        </pc:spChg>
        <pc:spChg chg="mod">
          <ac:chgData name="Ramon Perez" userId="87e0c735-01a8-48f7-8419-a1918c95a969" providerId="ADAL" clId="{18D201FD-76B7-4B52-B62A-AF1A4173885A}" dt="2026-09-29T14:11:49.287" v="7" actId="790"/>
          <ac:spMkLst>
            <pc:docMk/>
            <pc:sldMk cId="3093743165" sldId="266"/>
            <ac:spMk id="12" creationId="{CF74949C-53ED-6C86-D120-E68A6B8F0934}"/>
          </ac:spMkLst>
        </pc:spChg>
        <pc:spChg chg="mod">
          <ac:chgData name="Ramon Perez" userId="87e0c735-01a8-48f7-8419-a1918c95a969" providerId="ADAL" clId="{18D201FD-76B7-4B52-B62A-AF1A4173885A}" dt="2026-09-29T14:11:49.287" v="7" actId="790"/>
          <ac:spMkLst>
            <pc:docMk/>
            <pc:sldMk cId="3093743165" sldId="266"/>
            <ac:spMk id="13" creationId="{AF9DA152-6B4E-17F9-123A-2FA42BB52056}"/>
          </ac:spMkLst>
        </pc:spChg>
        <pc:spChg chg="mod">
          <ac:chgData name="Ramon Perez" userId="87e0c735-01a8-48f7-8419-a1918c95a969" providerId="ADAL" clId="{18D201FD-76B7-4B52-B62A-AF1A4173885A}" dt="2026-09-29T14:11:49.287" v="7" actId="790"/>
          <ac:spMkLst>
            <pc:docMk/>
            <pc:sldMk cId="3093743165" sldId="266"/>
            <ac:spMk id="14" creationId="{EFC6F937-8CBC-4347-98E8-770115C56050}"/>
          </ac:spMkLst>
        </pc:spChg>
        <pc:spChg chg="mod">
          <ac:chgData name="Ramon Perez" userId="87e0c735-01a8-48f7-8419-a1918c95a969" providerId="ADAL" clId="{18D201FD-76B7-4B52-B62A-AF1A4173885A}" dt="2026-09-29T14:11:49.287" v="7" actId="790"/>
          <ac:spMkLst>
            <pc:docMk/>
            <pc:sldMk cId="3093743165" sldId="266"/>
            <ac:spMk id="18" creationId="{839ABD02-73BA-4562-9B5D-83788BC4B0ED}"/>
          </ac:spMkLst>
        </pc:spChg>
      </pc:sldChg>
      <pc:sldChg chg="modSp mod">
        <pc:chgData name="Ramon Perez" userId="87e0c735-01a8-48f7-8419-a1918c95a969" providerId="ADAL" clId="{18D201FD-76B7-4B52-B62A-AF1A4173885A}" dt="2026-09-29T14:11:49.287" v="7" actId="790"/>
        <pc:sldMkLst>
          <pc:docMk/>
          <pc:sldMk cId="1241321899" sldId="267"/>
        </pc:sldMkLst>
        <pc:spChg chg="mod">
          <ac:chgData name="Ramon Perez" userId="87e0c735-01a8-48f7-8419-a1918c95a969" providerId="ADAL" clId="{18D201FD-76B7-4B52-B62A-AF1A4173885A}" dt="2026-09-29T14:11:49.287" v="7" actId="790"/>
          <ac:spMkLst>
            <pc:docMk/>
            <pc:sldMk cId="1241321899" sldId="267"/>
            <ac:spMk id="4" creationId="{99063118-34BF-4F29-9490-CD0CE739EB56}"/>
          </ac:spMkLst>
        </pc:spChg>
        <pc:spChg chg="mod">
          <ac:chgData name="Ramon Perez" userId="87e0c735-01a8-48f7-8419-a1918c95a969" providerId="ADAL" clId="{18D201FD-76B7-4B52-B62A-AF1A4173885A}" dt="2026-09-29T14:11:49.287" v="7" actId="790"/>
          <ac:spMkLst>
            <pc:docMk/>
            <pc:sldMk cId="1241321899" sldId="267"/>
            <ac:spMk id="6" creationId="{2C45267B-D4DD-45C7-9852-B6FAA138B5C5}"/>
          </ac:spMkLst>
        </pc:spChg>
        <pc:spChg chg="mod">
          <ac:chgData name="Ramon Perez" userId="87e0c735-01a8-48f7-8419-a1918c95a969" providerId="ADAL" clId="{18D201FD-76B7-4B52-B62A-AF1A4173885A}" dt="2026-09-29T14:11:49.287" v="7" actId="790"/>
          <ac:spMkLst>
            <pc:docMk/>
            <pc:sldMk cId="1241321899" sldId="267"/>
            <ac:spMk id="13" creationId="{C8637547-6CB9-423D-984B-4CA8168E9790}"/>
          </ac:spMkLst>
        </pc:spChg>
        <pc:spChg chg="mod">
          <ac:chgData name="Ramon Perez" userId="87e0c735-01a8-48f7-8419-a1918c95a969" providerId="ADAL" clId="{18D201FD-76B7-4B52-B62A-AF1A4173885A}" dt="2026-09-29T14:11:49.287" v="7" actId="790"/>
          <ac:spMkLst>
            <pc:docMk/>
            <pc:sldMk cId="1241321899" sldId="267"/>
            <ac:spMk id="14" creationId="{310DDFD7-D20E-40EB-B150-D4BE5FD1034C}"/>
          </ac:spMkLst>
        </pc:spChg>
        <pc:spChg chg="mod">
          <ac:chgData name="Ramon Perez" userId="87e0c735-01a8-48f7-8419-a1918c95a969" providerId="ADAL" clId="{18D201FD-76B7-4B52-B62A-AF1A4173885A}" dt="2026-09-29T14:11:49.287" v="7" actId="790"/>
          <ac:spMkLst>
            <pc:docMk/>
            <pc:sldMk cId="1241321899" sldId="267"/>
            <ac:spMk id="19" creationId="{2B20EC11-1769-4886-A0AE-D713900C1234}"/>
          </ac:spMkLst>
        </pc:spChg>
        <pc:spChg chg="mod">
          <ac:chgData name="Ramon Perez" userId="87e0c735-01a8-48f7-8419-a1918c95a969" providerId="ADAL" clId="{18D201FD-76B7-4B52-B62A-AF1A4173885A}" dt="2026-09-29T14:11:49.287" v="7" actId="790"/>
          <ac:spMkLst>
            <pc:docMk/>
            <pc:sldMk cId="1241321899" sldId="267"/>
            <ac:spMk id="21" creationId="{EBA9D277-D06C-4A59-9B8F-1A32D155B25D}"/>
          </ac:spMkLst>
        </pc:spChg>
        <pc:spChg chg="mod">
          <ac:chgData name="Ramon Perez" userId="87e0c735-01a8-48f7-8419-a1918c95a969" providerId="ADAL" clId="{18D201FD-76B7-4B52-B62A-AF1A4173885A}" dt="2026-09-29T14:11:49.287" v="7" actId="790"/>
          <ac:spMkLst>
            <pc:docMk/>
            <pc:sldMk cId="1241321899" sldId="267"/>
            <ac:spMk id="22" creationId="{712C3A91-F964-42BC-ADD9-721902D4AE8E}"/>
          </ac:spMkLst>
        </pc:spChg>
        <pc:spChg chg="mod">
          <ac:chgData name="Ramon Perez" userId="87e0c735-01a8-48f7-8419-a1918c95a969" providerId="ADAL" clId="{18D201FD-76B7-4B52-B62A-AF1A4173885A}" dt="2026-09-29T14:11:49.287" v="7" actId="790"/>
          <ac:spMkLst>
            <pc:docMk/>
            <pc:sldMk cId="1241321899" sldId="267"/>
            <ac:spMk id="30" creationId="{6A0140BF-A35D-4FED-959C-37C22C9B6F31}"/>
          </ac:spMkLst>
        </pc:spChg>
        <pc:spChg chg="mod">
          <ac:chgData name="Ramon Perez" userId="87e0c735-01a8-48f7-8419-a1918c95a969" providerId="ADAL" clId="{18D201FD-76B7-4B52-B62A-AF1A4173885A}" dt="2026-09-29T14:11:49.287" v="7" actId="790"/>
          <ac:spMkLst>
            <pc:docMk/>
            <pc:sldMk cId="1241321899" sldId="267"/>
            <ac:spMk id="31" creationId="{1B5904B6-282E-4AE0-9249-2D3520C6C5DD}"/>
          </ac:spMkLst>
        </pc:spChg>
        <pc:spChg chg="mod">
          <ac:chgData name="Ramon Perez" userId="87e0c735-01a8-48f7-8419-a1918c95a969" providerId="ADAL" clId="{18D201FD-76B7-4B52-B62A-AF1A4173885A}" dt="2026-09-29T14:11:49.287" v="7" actId="790"/>
          <ac:spMkLst>
            <pc:docMk/>
            <pc:sldMk cId="1241321899" sldId="267"/>
            <ac:spMk id="37" creationId="{3574CEB7-7C59-4F11-95B1-ABF2AF89C998}"/>
          </ac:spMkLst>
        </pc:spChg>
      </pc:sldChg>
      <pc:sldChg chg="modSp mod">
        <pc:chgData name="Ramon Perez" userId="87e0c735-01a8-48f7-8419-a1918c95a969" providerId="ADAL" clId="{18D201FD-76B7-4B52-B62A-AF1A4173885A}" dt="2026-09-29T14:11:49.287" v="7" actId="790"/>
        <pc:sldMkLst>
          <pc:docMk/>
          <pc:sldMk cId="929411466" sldId="269"/>
        </pc:sldMkLst>
        <pc:spChg chg="mod">
          <ac:chgData name="Ramon Perez" userId="87e0c735-01a8-48f7-8419-a1918c95a969" providerId="ADAL" clId="{18D201FD-76B7-4B52-B62A-AF1A4173885A}" dt="2026-09-29T14:11:49.287" v="7" actId="790"/>
          <ac:spMkLst>
            <pc:docMk/>
            <pc:sldMk cId="929411466" sldId="269"/>
            <ac:spMk id="13" creationId="{E7DD467E-929E-4516-8112-9A79E6ED64A1}"/>
          </ac:spMkLst>
        </pc:spChg>
        <pc:spChg chg="mod">
          <ac:chgData name="Ramon Perez" userId="87e0c735-01a8-48f7-8419-a1918c95a969" providerId="ADAL" clId="{18D201FD-76B7-4B52-B62A-AF1A4173885A}" dt="2026-09-29T14:11:49.287" v="7" actId="790"/>
          <ac:spMkLst>
            <pc:docMk/>
            <pc:sldMk cId="929411466" sldId="269"/>
            <ac:spMk id="30" creationId="{0E1D55CE-1229-402C-B71B-186D788EFC44}"/>
          </ac:spMkLst>
        </pc:spChg>
        <pc:spChg chg="mod">
          <ac:chgData name="Ramon Perez" userId="87e0c735-01a8-48f7-8419-a1918c95a969" providerId="ADAL" clId="{18D201FD-76B7-4B52-B62A-AF1A4173885A}" dt="2026-09-29T14:11:49.287" v="7" actId="790"/>
          <ac:spMkLst>
            <pc:docMk/>
            <pc:sldMk cId="929411466" sldId="269"/>
            <ac:spMk id="34" creationId="{B924EF63-F229-4A4E-B61A-A7C7087C4D81}"/>
          </ac:spMkLst>
        </pc:spChg>
        <pc:spChg chg="mod">
          <ac:chgData name="Ramon Perez" userId="87e0c735-01a8-48f7-8419-a1918c95a969" providerId="ADAL" clId="{18D201FD-76B7-4B52-B62A-AF1A4173885A}" dt="2026-09-29T14:11:49.287" v="7" actId="790"/>
          <ac:spMkLst>
            <pc:docMk/>
            <pc:sldMk cId="929411466" sldId="269"/>
            <ac:spMk id="36" creationId="{9BE0556F-71DB-41BD-B677-574415C8E2BE}"/>
          </ac:spMkLst>
        </pc:spChg>
        <pc:spChg chg="mod">
          <ac:chgData name="Ramon Perez" userId="87e0c735-01a8-48f7-8419-a1918c95a969" providerId="ADAL" clId="{18D201FD-76B7-4B52-B62A-AF1A4173885A}" dt="2026-09-29T14:11:49.287" v="7" actId="790"/>
          <ac:spMkLst>
            <pc:docMk/>
            <pc:sldMk cId="929411466" sldId="269"/>
            <ac:spMk id="38" creationId="{3AE2F10A-BE62-4B3A-B956-DF05A75F4E91}"/>
          </ac:spMkLst>
        </pc:spChg>
        <pc:spChg chg="mod">
          <ac:chgData name="Ramon Perez" userId="87e0c735-01a8-48f7-8419-a1918c95a969" providerId="ADAL" clId="{18D201FD-76B7-4B52-B62A-AF1A4173885A}" dt="2026-09-29T14:11:49.287" v="7" actId="790"/>
          <ac:spMkLst>
            <pc:docMk/>
            <pc:sldMk cId="929411466" sldId="269"/>
            <ac:spMk id="48" creationId="{A03A8CA8-5975-42AE-8B48-ADB5E046A344}"/>
          </ac:spMkLst>
        </pc:spChg>
        <pc:spChg chg="mod">
          <ac:chgData name="Ramon Perez" userId="87e0c735-01a8-48f7-8419-a1918c95a969" providerId="ADAL" clId="{18D201FD-76B7-4B52-B62A-AF1A4173885A}" dt="2026-09-29T14:11:49.287" v="7" actId="790"/>
          <ac:spMkLst>
            <pc:docMk/>
            <pc:sldMk cId="929411466" sldId="269"/>
            <ac:spMk id="50" creationId="{0A5E7AE2-4E86-4016-A44E-0A9A2F5C91B9}"/>
          </ac:spMkLst>
        </pc:spChg>
        <pc:spChg chg="mod">
          <ac:chgData name="Ramon Perez" userId="87e0c735-01a8-48f7-8419-a1918c95a969" providerId="ADAL" clId="{18D201FD-76B7-4B52-B62A-AF1A4173885A}" dt="2026-09-29T14:11:49.287" v="7" actId="790"/>
          <ac:spMkLst>
            <pc:docMk/>
            <pc:sldMk cId="929411466" sldId="269"/>
            <ac:spMk id="51" creationId="{62BA4B57-2B3C-414B-A779-0AE1DCB95152}"/>
          </ac:spMkLst>
        </pc:spChg>
        <pc:spChg chg="mod">
          <ac:chgData name="Ramon Perez" userId="87e0c735-01a8-48f7-8419-a1918c95a969" providerId="ADAL" clId="{18D201FD-76B7-4B52-B62A-AF1A4173885A}" dt="2026-09-29T14:11:49.287" v="7" actId="790"/>
          <ac:spMkLst>
            <pc:docMk/>
            <pc:sldMk cId="929411466" sldId="269"/>
            <ac:spMk id="52" creationId="{6D05976B-D6E9-400D-9366-91EC8A942DEF}"/>
          </ac:spMkLst>
        </pc:spChg>
        <pc:spChg chg="mod">
          <ac:chgData name="Ramon Perez" userId="87e0c735-01a8-48f7-8419-a1918c95a969" providerId="ADAL" clId="{18D201FD-76B7-4B52-B62A-AF1A4173885A}" dt="2026-09-29T14:11:49.287" v="7" actId="790"/>
          <ac:spMkLst>
            <pc:docMk/>
            <pc:sldMk cId="929411466" sldId="269"/>
            <ac:spMk id="54" creationId="{FC98B803-B521-46E6-BC6A-0E8604BD92B3}"/>
          </ac:spMkLst>
        </pc:spChg>
      </pc:sldChg>
      <pc:sldChg chg="modSp mod">
        <pc:chgData name="Ramon Perez" userId="87e0c735-01a8-48f7-8419-a1918c95a969" providerId="ADAL" clId="{18D201FD-76B7-4B52-B62A-AF1A4173885A}" dt="2026-09-29T14:11:49.287" v="7" actId="790"/>
        <pc:sldMkLst>
          <pc:docMk/>
          <pc:sldMk cId="2062734688" sldId="270"/>
        </pc:sldMkLst>
        <pc:spChg chg="mod">
          <ac:chgData name="Ramon Perez" userId="87e0c735-01a8-48f7-8419-a1918c95a969" providerId="ADAL" clId="{18D201FD-76B7-4B52-B62A-AF1A4173885A}" dt="2026-09-29T14:11:49.287" v="7" actId="790"/>
          <ac:spMkLst>
            <pc:docMk/>
            <pc:sldMk cId="2062734688" sldId="270"/>
            <ac:spMk id="9" creationId="{FED524A9-642B-4EEA-81DE-A29746B02953}"/>
          </ac:spMkLst>
        </pc:spChg>
        <pc:spChg chg="mod">
          <ac:chgData name="Ramon Perez" userId="87e0c735-01a8-48f7-8419-a1918c95a969" providerId="ADAL" clId="{18D201FD-76B7-4B52-B62A-AF1A4173885A}" dt="2026-09-29T14:11:49.287" v="7" actId="790"/>
          <ac:spMkLst>
            <pc:docMk/>
            <pc:sldMk cId="2062734688" sldId="270"/>
            <ac:spMk id="10" creationId="{0C1CE8A7-B56F-4E66-9CE1-7C6E3CC3CE1E}"/>
          </ac:spMkLst>
        </pc:spChg>
        <pc:spChg chg="mod">
          <ac:chgData name="Ramon Perez" userId="87e0c735-01a8-48f7-8419-a1918c95a969" providerId="ADAL" clId="{18D201FD-76B7-4B52-B62A-AF1A4173885A}" dt="2026-09-29T14:11:49.287" v="7" actId="790"/>
          <ac:spMkLst>
            <pc:docMk/>
            <pc:sldMk cId="2062734688" sldId="270"/>
            <ac:spMk id="12" creationId="{31B73082-6047-45AB-974C-4210A105FD54}"/>
          </ac:spMkLst>
        </pc:spChg>
        <pc:spChg chg="mod">
          <ac:chgData name="Ramon Perez" userId="87e0c735-01a8-48f7-8419-a1918c95a969" providerId="ADAL" clId="{18D201FD-76B7-4B52-B62A-AF1A4173885A}" dt="2026-09-29T14:11:49.287" v="7" actId="790"/>
          <ac:spMkLst>
            <pc:docMk/>
            <pc:sldMk cId="2062734688" sldId="270"/>
            <ac:spMk id="14" creationId="{4D120755-4208-4249-BB72-B20EC880EC47}"/>
          </ac:spMkLst>
        </pc:spChg>
        <pc:spChg chg="mod">
          <ac:chgData name="Ramon Perez" userId="87e0c735-01a8-48f7-8419-a1918c95a969" providerId="ADAL" clId="{18D201FD-76B7-4B52-B62A-AF1A4173885A}" dt="2026-09-29T14:11:49.287" v="7" actId="790"/>
          <ac:spMkLst>
            <pc:docMk/>
            <pc:sldMk cId="2062734688" sldId="270"/>
            <ac:spMk id="17" creationId="{0E7CA286-9EF5-405F-AECC-821D3A6EE402}"/>
          </ac:spMkLst>
        </pc:spChg>
        <pc:spChg chg="mod">
          <ac:chgData name="Ramon Perez" userId="87e0c735-01a8-48f7-8419-a1918c95a969" providerId="ADAL" clId="{18D201FD-76B7-4B52-B62A-AF1A4173885A}" dt="2026-09-29T14:11:49.287" v="7" actId="790"/>
          <ac:spMkLst>
            <pc:docMk/>
            <pc:sldMk cId="2062734688" sldId="270"/>
            <ac:spMk id="19" creationId="{A9853FC8-96AF-4BCF-A749-0F5915395FBC}"/>
          </ac:spMkLst>
        </pc:spChg>
        <pc:spChg chg="mod">
          <ac:chgData name="Ramon Perez" userId="87e0c735-01a8-48f7-8419-a1918c95a969" providerId="ADAL" clId="{18D201FD-76B7-4B52-B62A-AF1A4173885A}" dt="2026-09-29T14:11:49.287" v="7" actId="790"/>
          <ac:spMkLst>
            <pc:docMk/>
            <pc:sldMk cId="2062734688" sldId="270"/>
            <ac:spMk id="20" creationId="{DE77777F-0B41-43E2-A34C-BAAAF5761388}"/>
          </ac:spMkLst>
        </pc:spChg>
        <pc:spChg chg="mod">
          <ac:chgData name="Ramon Perez" userId="87e0c735-01a8-48f7-8419-a1918c95a969" providerId="ADAL" clId="{18D201FD-76B7-4B52-B62A-AF1A4173885A}" dt="2026-09-29T14:11:49.287" v="7" actId="790"/>
          <ac:spMkLst>
            <pc:docMk/>
            <pc:sldMk cId="2062734688" sldId="270"/>
            <ac:spMk id="24" creationId="{059E5EB6-184B-4F84-AC68-A4C1C61D8370}"/>
          </ac:spMkLst>
        </pc:spChg>
        <pc:spChg chg="mod">
          <ac:chgData name="Ramon Perez" userId="87e0c735-01a8-48f7-8419-a1918c95a969" providerId="ADAL" clId="{18D201FD-76B7-4B52-B62A-AF1A4173885A}" dt="2026-09-29T14:11:49.287" v="7" actId="790"/>
          <ac:spMkLst>
            <pc:docMk/>
            <pc:sldMk cId="2062734688" sldId="270"/>
            <ac:spMk id="25" creationId="{8D8E7079-F947-4A4D-B80D-57CBDB85FB28}"/>
          </ac:spMkLst>
        </pc:spChg>
        <pc:spChg chg="mod">
          <ac:chgData name="Ramon Perez" userId="87e0c735-01a8-48f7-8419-a1918c95a969" providerId="ADAL" clId="{18D201FD-76B7-4B52-B62A-AF1A4173885A}" dt="2026-09-29T14:11:49.287" v="7" actId="790"/>
          <ac:spMkLst>
            <pc:docMk/>
            <pc:sldMk cId="2062734688" sldId="270"/>
            <ac:spMk id="41" creationId="{31AC756D-F017-45CB-98E8-118B4AA3B079}"/>
          </ac:spMkLst>
        </pc:spChg>
      </pc:sldChg>
      <pc:sldChg chg="modSp mod">
        <pc:chgData name="Ramon Perez" userId="87e0c735-01a8-48f7-8419-a1918c95a969" providerId="ADAL" clId="{18D201FD-76B7-4B52-B62A-AF1A4173885A}" dt="2026-09-29T14:11:49.287" v="7" actId="790"/>
        <pc:sldMkLst>
          <pc:docMk/>
          <pc:sldMk cId="611657744" sldId="271"/>
        </pc:sldMkLst>
        <pc:spChg chg="mod">
          <ac:chgData name="Ramon Perez" userId="87e0c735-01a8-48f7-8419-a1918c95a969" providerId="ADAL" clId="{18D201FD-76B7-4B52-B62A-AF1A4173885A}" dt="2026-09-29T14:11:49.287" v="7" actId="790"/>
          <ac:spMkLst>
            <pc:docMk/>
            <pc:sldMk cId="611657744" sldId="271"/>
            <ac:spMk id="2" creationId="{92C78983-FEAB-48AF-A5F4-8BCB415023A2}"/>
          </ac:spMkLst>
        </pc:spChg>
        <pc:spChg chg="mod">
          <ac:chgData name="Ramon Perez" userId="87e0c735-01a8-48f7-8419-a1918c95a969" providerId="ADAL" clId="{18D201FD-76B7-4B52-B62A-AF1A4173885A}" dt="2026-09-29T14:11:49.287" v="7" actId="790"/>
          <ac:spMkLst>
            <pc:docMk/>
            <pc:sldMk cId="611657744" sldId="271"/>
            <ac:spMk id="14" creationId="{678B5E5E-1DFB-4D11-B2EC-F3EFF96969CA}"/>
          </ac:spMkLst>
        </pc:spChg>
        <pc:spChg chg="mod">
          <ac:chgData name="Ramon Perez" userId="87e0c735-01a8-48f7-8419-a1918c95a969" providerId="ADAL" clId="{18D201FD-76B7-4B52-B62A-AF1A4173885A}" dt="2026-09-29T14:11:49.287" v="7" actId="790"/>
          <ac:spMkLst>
            <pc:docMk/>
            <pc:sldMk cId="611657744" sldId="271"/>
            <ac:spMk id="16" creationId="{AA30A8E8-F637-4734-AF81-19A06466A0B4}"/>
          </ac:spMkLst>
        </pc:spChg>
        <pc:spChg chg="mod">
          <ac:chgData name="Ramon Perez" userId="87e0c735-01a8-48f7-8419-a1918c95a969" providerId="ADAL" clId="{18D201FD-76B7-4B52-B62A-AF1A4173885A}" dt="2026-09-29T14:11:49.287" v="7" actId="790"/>
          <ac:spMkLst>
            <pc:docMk/>
            <pc:sldMk cId="611657744" sldId="271"/>
            <ac:spMk id="24" creationId="{ABF990A9-F400-4B67-93D1-CC08597E9B76}"/>
          </ac:spMkLst>
        </pc:spChg>
        <pc:spChg chg="mod">
          <ac:chgData name="Ramon Perez" userId="87e0c735-01a8-48f7-8419-a1918c95a969" providerId="ADAL" clId="{18D201FD-76B7-4B52-B62A-AF1A4173885A}" dt="2026-09-29T14:11:49.287" v="7" actId="790"/>
          <ac:spMkLst>
            <pc:docMk/>
            <pc:sldMk cId="611657744" sldId="271"/>
            <ac:spMk id="27" creationId="{B9DEA425-53AE-473C-8212-ECB7EC6B0846}"/>
          </ac:spMkLst>
        </pc:spChg>
        <pc:spChg chg="mod">
          <ac:chgData name="Ramon Perez" userId="87e0c735-01a8-48f7-8419-a1918c95a969" providerId="ADAL" clId="{18D201FD-76B7-4B52-B62A-AF1A4173885A}" dt="2026-09-29T14:11:49.287" v="7" actId="790"/>
          <ac:spMkLst>
            <pc:docMk/>
            <pc:sldMk cId="611657744" sldId="271"/>
            <ac:spMk id="32" creationId="{E29DD143-F8CA-458A-9932-1B35FB6C54E1}"/>
          </ac:spMkLst>
        </pc:spChg>
        <pc:spChg chg="mod">
          <ac:chgData name="Ramon Perez" userId="87e0c735-01a8-48f7-8419-a1918c95a969" providerId="ADAL" clId="{18D201FD-76B7-4B52-B62A-AF1A4173885A}" dt="2026-09-29T14:11:49.287" v="7" actId="790"/>
          <ac:spMkLst>
            <pc:docMk/>
            <pc:sldMk cId="611657744" sldId="271"/>
            <ac:spMk id="33" creationId="{AF103D02-C6AA-451E-B0BA-C34C956D018E}"/>
          </ac:spMkLst>
        </pc:spChg>
        <pc:spChg chg="mod">
          <ac:chgData name="Ramon Perez" userId="87e0c735-01a8-48f7-8419-a1918c95a969" providerId="ADAL" clId="{18D201FD-76B7-4B52-B62A-AF1A4173885A}" dt="2026-09-29T14:11:49.287" v="7" actId="790"/>
          <ac:spMkLst>
            <pc:docMk/>
            <pc:sldMk cId="611657744" sldId="271"/>
            <ac:spMk id="35" creationId="{29217E92-F893-47C8-A450-4782E22E1851}"/>
          </ac:spMkLst>
        </pc:spChg>
        <pc:spChg chg="mod">
          <ac:chgData name="Ramon Perez" userId="87e0c735-01a8-48f7-8419-a1918c95a969" providerId="ADAL" clId="{18D201FD-76B7-4B52-B62A-AF1A4173885A}" dt="2026-09-29T14:11:49.287" v="7" actId="790"/>
          <ac:spMkLst>
            <pc:docMk/>
            <pc:sldMk cId="611657744" sldId="271"/>
            <ac:spMk id="36" creationId="{3A6BC969-1937-4641-A590-448B1A6B289E}"/>
          </ac:spMkLst>
        </pc:spChg>
        <pc:spChg chg="mod">
          <ac:chgData name="Ramon Perez" userId="87e0c735-01a8-48f7-8419-a1918c95a969" providerId="ADAL" clId="{18D201FD-76B7-4B52-B62A-AF1A4173885A}" dt="2026-09-29T14:11:49.287" v="7" actId="790"/>
          <ac:spMkLst>
            <pc:docMk/>
            <pc:sldMk cId="611657744" sldId="271"/>
            <ac:spMk id="45" creationId="{AA9A1B3F-50CA-40CC-A1CE-D24A3CDC1DD2}"/>
          </ac:spMkLst>
        </pc:spChg>
      </pc:sldChg>
      <pc:sldChg chg="modSp mod">
        <pc:chgData name="Ramon Perez" userId="87e0c735-01a8-48f7-8419-a1918c95a969" providerId="ADAL" clId="{18D201FD-76B7-4B52-B62A-AF1A4173885A}" dt="2026-09-29T14:11:49.287" v="7" actId="790"/>
        <pc:sldMkLst>
          <pc:docMk/>
          <pc:sldMk cId="3250247731" sldId="272"/>
        </pc:sldMkLst>
        <pc:spChg chg="mod">
          <ac:chgData name="Ramon Perez" userId="87e0c735-01a8-48f7-8419-a1918c95a969" providerId="ADAL" clId="{18D201FD-76B7-4B52-B62A-AF1A4173885A}" dt="2026-09-29T14:11:49.287" v="7" actId="790"/>
          <ac:spMkLst>
            <pc:docMk/>
            <pc:sldMk cId="3250247731" sldId="272"/>
            <ac:spMk id="3" creationId="{A77ECBCF-2FCD-4B3A-8DC2-318D6796A348}"/>
          </ac:spMkLst>
        </pc:spChg>
        <pc:spChg chg="mod">
          <ac:chgData name="Ramon Perez" userId="87e0c735-01a8-48f7-8419-a1918c95a969" providerId="ADAL" clId="{18D201FD-76B7-4B52-B62A-AF1A4173885A}" dt="2026-09-29T14:11:49.287" v="7" actId="790"/>
          <ac:spMkLst>
            <pc:docMk/>
            <pc:sldMk cId="3250247731" sldId="272"/>
            <ac:spMk id="5" creationId="{FADA8195-5E48-49F0-91BC-D1F1192CF3FA}"/>
          </ac:spMkLst>
        </pc:spChg>
        <pc:spChg chg="mod">
          <ac:chgData name="Ramon Perez" userId="87e0c735-01a8-48f7-8419-a1918c95a969" providerId="ADAL" clId="{18D201FD-76B7-4B52-B62A-AF1A4173885A}" dt="2026-09-29T14:11:49.287" v="7" actId="790"/>
          <ac:spMkLst>
            <pc:docMk/>
            <pc:sldMk cId="3250247731" sldId="272"/>
            <ac:spMk id="7" creationId="{5422D22A-A3AF-48C3-BA5F-B5C6009D2605}"/>
          </ac:spMkLst>
        </pc:spChg>
        <pc:spChg chg="mod">
          <ac:chgData name="Ramon Perez" userId="87e0c735-01a8-48f7-8419-a1918c95a969" providerId="ADAL" clId="{18D201FD-76B7-4B52-B62A-AF1A4173885A}" dt="2026-09-29T14:11:49.287" v="7" actId="790"/>
          <ac:spMkLst>
            <pc:docMk/>
            <pc:sldMk cId="3250247731" sldId="272"/>
            <ac:spMk id="8" creationId="{0A646938-AD1B-4EAF-8390-BE4068BF2007}"/>
          </ac:spMkLst>
        </pc:spChg>
        <pc:spChg chg="mod">
          <ac:chgData name="Ramon Perez" userId="87e0c735-01a8-48f7-8419-a1918c95a969" providerId="ADAL" clId="{18D201FD-76B7-4B52-B62A-AF1A4173885A}" dt="2026-09-29T14:11:49.287" v="7" actId="790"/>
          <ac:spMkLst>
            <pc:docMk/>
            <pc:sldMk cId="3250247731" sldId="272"/>
            <ac:spMk id="14" creationId="{28E85262-2E99-44EC-916F-8A567F6130C5}"/>
          </ac:spMkLst>
        </pc:spChg>
        <pc:spChg chg="mod">
          <ac:chgData name="Ramon Perez" userId="87e0c735-01a8-48f7-8419-a1918c95a969" providerId="ADAL" clId="{18D201FD-76B7-4B52-B62A-AF1A4173885A}" dt="2026-09-29T14:11:49.287" v="7" actId="790"/>
          <ac:spMkLst>
            <pc:docMk/>
            <pc:sldMk cId="3250247731" sldId="272"/>
            <ac:spMk id="18" creationId="{7A63C818-2DE0-447C-8EE3-BDC6E6E6CF73}"/>
          </ac:spMkLst>
        </pc:spChg>
        <pc:spChg chg="mod">
          <ac:chgData name="Ramon Perez" userId="87e0c735-01a8-48f7-8419-a1918c95a969" providerId="ADAL" clId="{18D201FD-76B7-4B52-B62A-AF1A4173885A}" dt="2026-09-29T14:11:49.287" v="7" actId="790"/>
          <ac:spMkLst>
            <pc:docMk/>
            <pc:sldMk cId="3250247731" sldId="272"/>
            <ac:spMk id="24" creationId="{F07DE016-D553-4AB4-8B6B-9B623707F234}"/>
          </ac:spMkLst>
        </pc:spChg>
        <pc:spChg chg="mod">
          <ac:chgData name="Ramon Perez" userId="87e0c735-01a8-48f7-8419-a1918c95a969" providerId="ADAL" clId="{18D201FD-76B7-4B52-B62A-AF1A4173885A}" dt="2026-09-29T14:11:49.287" v="7" actId="790"/>
          <ac:spMkLst>
            <pc:docMk/>
            <pc:sldMk cId="3250247731" sldId="272"/>
            <ac:spMk id="27" creationId="{685116F8-2355-4F2D-BAD2-F4B0CE36396B}"/>
          </ac:spMkLst>
        </pc:spChg>
        <pc:spChg chg="mod">
          <ac:chgData name="Ramon Perez" userId="87e0c735-01a8-48f7-8419-a1918c95a969" providerId="ADAL" clId="{18D201FD-76B7-4B52-B62A-AF1A4173885A}" dt="2026-09-29T14:11:49.287" v="7" actId="790"/>
          <ac:spMkLst>
            <pc:docMk/>
            <pc:sldMk cId="3250247731" sldId="272"/>
            <ac:spMk id="28" creationId="{8AC35BF4-8F96-41AF-BA3D-DBAAC6B452B1}"/>
          </ac:spMkLst>
        </pc:spChg>
        <pc:spChg chg="mod">
          <ac:chgData name="Ramon Perez" userId="87e0c735-01a8-48f7-8419-a1918c95a969" providerId="ADAL" clId="{18D201FD-76B7-4B52-B62A-AF1A4173885A}" dt="2026-09-29T14:11:49.287" v="7" actId="790"/>
          <ac:spMkLst>
            <pc:docMk/>
            <pc:sldMk cId="3250247731" sldId="272"/>
            <ac:spMk id="30" creationId="{6CDDA90D-39FD-4017-A1FE-E02B3220C29A}"/>
          </ac:spMkLst>
        </pc:spChg>
      </pc:sldChg>
      <pc:sldChg chg="modSp mod">
        <pc:chgData name="Ramon Perez" userId="87e0c735-01a8-48f7-8419-a1918c95a969" providerId="ADAL" clId="{18D201FD-76B7-4B52-B62A-AF1A4173885A}" dt="2026-09-29T14:11:49.287" v="7" actId="790"/>
        <pc:sldMkLst>
          <pc:docMk/>
          <pc:sldMk cId="789433756" sldId="273"/>
        </pc:sldMkLst>
        <pc:spChg chg="mod">
          <ac:chgData name="Ramon Perez" userId="87e0c735-01a8-48f7-8419-a1918c95a969" providerId="ADAL" clId="{18D201FD-76B7-4B52-B62A-AF1A4173885A}" dt="2026-09-29T14:11:49.287" v="7" actId="790"/>
          <ac:spMkLst>
            <pc:docMk/>
            <pc:sldMk cId="789433756" sldId="273"/>
            <ac:spMk id="4" creationId="{1E068E19-2966-44AD-8BA2-D5B3A02BDDEF}"/>
          </ac:spMkLst>
        </pc:spChg>
        <pc:spChg chg="mod">
          <ac:chgData name="Ramon Perez" userId="87e0c735-01a8-48f7-8419-a1918c95a969" providerId="ADAL" clId="{18D201FD-76B7-4B52-B62A-AF1A4173885A}" dt="2026-09-29T14:11:49.287" v="7" actId="790"/>
          <ac:spMkLst>
            <pc:docMk/>
            <pc:sldMk cId="789433756" sldId="273"/>
            <ac:spMk id="5" creationId="{7A75F2F8-CF89-4080-AE31-3993DF684953}"/>
          </ac:spMkLst>
        </pc:spChg>
        <pc:spChg chg="mod">
          <ac:chgData name="Ramon Perez" userId="87e0c735-01a8-48f7-8419-a1918c95a969" providerId="ADAL" clId="{18D201FD-76B7-4B52-B62A-AF1A4173885A}" dt="2026-09-29T14:11:49.287" v="7" actId="790"/>
          <ac:spMkLst>
            <pc:docMk/>
            <pc:sldMk cId="789433756" sldId="273"/>
            <ac:spMk id="6" creationId="{B5B95A2B-CD37-45F9-AEFB-D868791CF3C2}"/>
          </ac:spMkLst>
        </pc:spChg>
        <pc:spChg chg="mod">
          <ac:chgData name="Ramon Perez" userId="87e0c735-01a8-48f7-8419-a1918c95a969" providerId="ADAL" clId="{18D201FD-76B7-4B52-B62A-AF1A4173885A}" dt="2026-09-29T14:11:49.287" v="7" actId="790"/>
          <ac:spMkLst>
            <pc:docMk/>
            <pc:sldMk cId="789433756" sldId="273"/>
            <ac:spMk id="15" creationId="{B797EF72-E13B-4356-B382-A373BD0B59B0}"/>
          </ac:spMkLst>
        </pc:spChg>
        <pc:spChg chg="mod">
          <ac:chgData name="Ramon Perez" userId="87e0c735-01a8-48f7-8419-a1918c95a969" providerId="ADAL" clId="{18D201FD-76B7-4B52-B62A-AF1A4173885A}" dt="2026-09-29T14:11:49.287" v="7" actId="790"/>
          <ac:spMkLst>
            <pc:docMk/>
            <pc:sldMk cId="789433756" sldId="273"/>
            <ac:spMk id="16" creationId="{843C678A-38F7-469C-B05A-2F0814E3353F}"/>
          </ac:spMkLst>
        </pc:spChg>
        <pc:spChg chg="mod">
          <ac:chgData name="Ramon Perez" userId="87e0c735-01a8-48f7-8419-a1918c95a969" providerId="ADAL" clId="{18D201FD-76B7-4B52-B62A-AF1A4173885A}" dt="2026-09-29T14:11:49.287" v="7" actId="790"/>
          <ac:spMkLst>
            <pc:docMk/>
            <pc:sldMk cId="789433756" sldId="273"/>
            <ac:spMk id="18" creationId="{D9C92DA4-1999-48E0-9495-222400E8086C}"/>
          </ac:spMkLst>
        </pc:spChg>
        <pc:spChg chg="mod">
          <ac:chgData name="Ramon Perez" userId="87e0c735-01a8-48f7-8419-a1918c95a969" providerId="ADAL" clId="{18D201FD-76B7-4B52-B62A-AF1A4173885A}" dt="2026-09-29T14:11:49.287" v="7" actId="790"/>
          <ac:spMkLst>
            <pc:docMk/>
            <pc:sldMk cId="789433756" sldId="273"/>
            <ac:spMk id="21" creationId="{4CCFADE7-FFBD-4FF9-AE3B-24EF962C0F51}"/>
          </ac:spMkLst>
        </pc:spChg>
        <pc:spChg chg="mod">
          <ac:chgData name="Ramon Perez" userId="87e0c735-01a8-48f7-8419-a1918c95a969" providerId="ADAL" clId="{18D201FD-76B7-4B52-B62A-AF1A4173885A}" dt="2026-09-29T14:11:49.287" v="7" actId="790"/>
          <ac:spMkLst>
            <pc:docMk/>
            <pc:sldMk cId="789433756" sldId="273"/>
            <ac:spMk id="23" creationId="{098C4861-2C9D-40FE-805F-04DC65B9B821}"/>
          </ac:spMkLst>
        </pc:spChg>
        <pc:spChg chg="mod">
          <ac:chgData name="Ramon Perez" userId="87e0c735-01a8-48f7-8419-a1918c95a969" providerId="ADAL" clId="{18D201FD-76B7-4B52-B62A-AF1A4173885A}" dt="2026-09-29T14:11:49.287" v="7" actId="790"/>
          <ac:spMkLst>
            <pc:docMk/>
            <pc:sldMk cId="789433756" sldId="273"/>
            <ac:spMk id="24" creationId="{E5DEF3F7-DE94-473F-8BE0-094D4457B2AF}"/>
          </ac:spMkLst>
        </pc:spChg>
        <pc:spChg chg="mod">
          <ac:chgData name="Ramon Perez" userId="87e0c735-01a8-48f7-8419-a1918c95a969" providerId="ADAL" clId="{18D201FD-76B7-4B52-B62A-AF1A4173885A}" dt="2026-09-29T14:11:49.287" v="7" actId="790"/>
          <ac:spMkLst>
            <pc:docMk/>
            <pc:sldMk cId="789433756" sldId="273"/>
            <ac:spMk id="25" creationId="{C4B84F05-BD40-4551-9613-49FA4F08DA1E}"/>
          </ac:spMkLst>
        </pc:spChg>
      </pc:sldChg>
      <pc:sldChg chg="modSp mod">
        <pc:chgData name="Ramon Perez" userId="87e0c735-01a8-48f7-8419-a1918c95a969" providerId="ADAL" clId="{18D201FD-76B7-4B52-B62A-AF1A4173885A}" dt="2026-09-29T14:11:49.287" v="7" actId="790"/>
        <pc:sldMkLst>
          <pc:docMk/>
          <pc:sldMk cId="1798132269" sldId="274"/>
        </pc:sldMkLst>
        <pc:spChg chg="mod">
          <ac:chgData name="Ramon Perez" userId="87e0c735-01a8-48f7-8419-a1918c95a969" providerId="ADAL" clId="{18D201FD-76B7-4B52-B62A-AF1A4173885A}" dt="2026-09-29T14:11:49.287" v="7" actId="790"/>
          <ac:spMkLst>
            <pc:docMk/>
            <pc:sldMk cId="1798132269" sldId="274"/>
            <ac:spMk id="2" creationId="{8E3A00F3-D2FE-4ED2-9759-536CF40ED874}"/>
          </ac:spMkLst>
        </pc:spChg>
        <pc:spChg chg="mod">
          <ac:chgData name="Ramon Perez" userId="87e0c735-01a8-48f7-8419-a1918c95a969" providerId="ADAL" clId="{18D201FD-76B7-4B52-B62A-AF1A4173885A}" dt="2026-09-29T14:11:49.287" v="7" actId="790"/>
          <ac:spMkLst>
            <pc:docMk/>
            <pc:sldMk cId="1798132269" sldId="274"/>
            <ac:spMk id="8" creationId="{755F8800-9400-42E1-BCAF-279174F375F1}"/>
          </ac:spMkLst>
        </pc:spChg>
        <pc:spChg chg="mod">
          <ac:chgData name="Ramon Perez" userId="87e0c735-01a8-48f7-8419-a1918c95a969" providerId="ADAL" clId="{18D201FD-76B7-4B52-B62A-AF1A4173885A}" dt="2026-09-29T14:11:49.287" v="7" actId="790"/>
          <ac:spMkLst>
            <pc:docMk/>
            <pc:sldMk cId="1798132269" sldId="274"/>
            <ac:spMk id="9" creationId="{D3F374B3-664A-441D-AEF7-158BA80ECEBD}"/>
          </ac:spMkLst>
        </pc:spChg>
        <pc:spChg chg="mod">
          <ac:chgData name="Ramon Perez" userId="87e0c735-01a8-48f7-8419-a1918c95a969" providerId="ADAL" clId="{18D201FD-76B7-4B52-B62A-AF1A4173885A}" dt="2026-09-29T14:11:49.287" v="7" actId="790"/>
          <ac:spMkLst>
            <pc:docMk/>
            <pc:sldMk cId="1798132269" sldId="274"/>
            <ac:spMk id="11" creationId="{A30FDFB3-502E-4467-A4FC-1B33C3B8D9E2}"/>
          </ac:spMkLst>
        </pc:spChg>
        <pc:spChg chg="mod">
          <ac:chgData name="Ramon Perez" userId="87e0c735-01a8-48f7-8419-a1918c95a969" providerId="ADAL" clId="{18D201FD-76B7-4B52-B62A-AF1A4173885A}" dt="2026-09-29T14:11:49.287" v="7" actId="790"/>
          <ac:spMkLst>
            <pc:docMk/>
            <pc:sldMk cId="1798132269" sldId="274"/>
            <ac:spMk id="13" creationId="{D68999C8-2098-48CA-930A-1B5EA87CA195}"/>
          </ac:spMkLst>
        </pc:spChg>
        <pc:spChg chg="mod">
          <ac:chgData name="Ramon Perez" userId="87e0c735-01a8-48f7-8419-a1918c95a969" providerId="ADAL" clId="{18D201FD-76B7-4B52-B62A-AF1A4173885A}" dt="2026-09-29T14:11:49.287" v="7" actId="790"/>
          <ac:spMkLst>
            <pc:docMk/>
            <pc:sldMk cId="1798132269" sldId="274"/>
            <ac:spMk id="16" creationId="{89F1F883-9219-4A70-A361-98DADABD6DE0}"/>
          </ac:spMkLst>
        </pc:spChg>
        <pc:spChg chg="mod">
          <ac:chgData name="Ramon Perez" userId="87e0c735-01a8-48f7-8419-a1918c95a969" providerId="ADAL" clId="{18D201FD-76B7-4B52-B62A-AF1A4173885A}" dt="2026-09-29T14:11:49.287" v="7" actId="790"/>
          <ac:spMkLst>
            <pc:docMk/>
            <pc:sldMk cId="1798132269" sldId="274"/>
            <ac:spMk id="21" creationId="{97A37AA8-631F-4DC8-845D-EABAA4D95B07}"/>
          </ac:spMkLst>
        </pc:spChg>
        <pc:spChg chg="mod">
          <ac:chgData name="Ramon Perez" userId="87e0c735-01a8-48f7-8419-a1918c95a969" providerId="ADAL" clId="{18D201FD-76B7-4B52-B62A-AF1A4173885A}" dt="2026-09-29T14:11:49.287" v="7" actId="790"/>
          <ac:spMkLst>
            <pc:docMk/>
            <pc:sldMk cId="1798132269" sldId="274"/>
            <ac:spMk id="23" creationId="{C498C16B-3C5C-4667-945F-056B2EDFCE56}"/>
          </ac:spMkLst>
        </pc:spChg>
        <pc:spChg chg="mod">
          <ac:chgData name="Ramon Perez" userId="87e0c735-01a8-48f7-8419-a1918c95a969" providerId="ADAL" clId="{18D201FD-76B7-4B52-B62A-AF1A4173885A}" dt="2026-09-29T14:11:49.287" v="7" actId="790"/>
          <ac:spMkLst>
            <pc:docMk/>
            <pc:sldMk cId="1798132269" sldId="274"/>
            <ac:spMk id="24" creationId="{5A5F504C-DF36-4A55-8765-BF6D41243C30}"/>
          </ac:spMkLst>
        </pc:spChg>
        <pc:spChg chg="mod">
          <ac:chgData name="Ramon Perez" userId="87e0c735-01a8-48f7-8419-a1918c95a969" providerId="ADAL" clId="{18D201FD-76B7-4B52-B62A-AF1A4173885A}" dt="2026-09-29T14:11:49.287" v="7" actId="790"/>
          <ac:spMkLst>
            <pc:docMk/>
            <pc:sldMk cId="1798132269" sldId="274"/>
            <ac:spMk id="25" creationId="{213B0034-FF28-465B-93D3-2E9B73881D1D}"/>
          </ac:spMkLst>
        </pc:spChg>
      </pc:sldChg>
      <pc:sldChg chg="modSp mod">
        <pc:chgData name="Ramon Perez" userId="87e0c735-01a8-48f7-8419-a1918c95a969" providerId="ADAL" clId="{18D201FD-76B7-4B52-B62A-AF1A4173885A}" dt="2026-09-29T14:11:49.287" v="7" actId="790"/>
        <pc:sldMkLst>
          <pc:docMk/>
          <pc:sldMk cId="548572082" sldId="275"/>
        </pc:sldMkLst>
        <pc:spChg chg="mod">
          <ac:chgData name="Ramon Perez" userId="87e0c735-01a8-48f7-8419-a1918c95a969" providerId="ADAL" clId="{18D201FD-76B7-4B52-B62A-AF1A4173885A}" dt="2026-09-29T14:11:49.287" v="7" actId="790"/>
          <ac:spMkLst>
            <pc:docMk/>
            <pc:sldMk cId="548572082" sldId="275"/>
            <ac:spMk id="28" creationId="{04448103-AB15-4AA3-87A3-E3C1848EB061}"/>
          </ac:spMkLst>
        </pc:spChg>
        <pc:spChg chg="mod">
          <ac:chgData name="Ramon Perez" userId="87e0c735-01a8-48f7-8419-a1918c95a969" providerId="ADAL" clId="{18D201FD-76B7-4B52-B62A-AF1A4173885A}" dt="2026-09-29T14:11:49.287" v="7" actId="790"/>
          <ac:spMkLst>
            <pc:docMk/>
            <pc:sldMk cId="548572082" sldId="275"/>
            <ac:spMk id="29" creationId="{682E0041-0195-4501-8DB2-8170738AC793}"/>
          </ac:spMkLst>
        </pc:spChg>
        <pc:spChg chg="mod">
          <ac:chgData name="Ramon Perez" userId="87e0c735-01a8-48f7-8419-a1918c95a969" providerId="ADAL" clId="{18D201FD-76B7-4B52-B62A-AF1A4173885A}" dt="2026-09-29T14:11:49.287" v="7" actId="790"/>
          <ac:spMkLst>
            <pc:docMk/>
            <pc:sldMk cId="548572082" sldId="275"/>
            <ac:spMk id="30" creationId="{35B2B457-0C11-4548-8409-51CBC2B1104C}"/>
          </ac:spMkLst>
        </pc:spChg>
        <pc:spChg chg="mod">
          <ac:chgData name="Ramon Perez" userId="87e0c735-01a8-48f7-8419-a1918c95a969" providerId="ADAL" clId="{18D201FD-76B7-4B52-B62A-AF1A4173885A}" dt="2026-09-29T14:11:49.287" v="7" actId="790"/>
          <ac:spMkLst>
            <pc:docMk/>
            <pc:sldMk cId="548572082" sldId="275"/>
            <ac:spMk id="31" creationId="{E379802F-5C8B-4304-99F5-D7FA294FDF5F}"/>
          </ac:spMkLst>
        </pc:spChg>
        <pc:spChg chg="mod">
          <ac:chgData name="Ramon Perez" userId="87e0c735-01a8-48f7-8419-a1918c95a969" providerId="ADAL" clId="{18D201FD-76B7-4B52-B62A-AF1A4173885A}" dt="2026-09-29T14:11:49.287" v="7" actId="790"/>
          <ac:spMkLst>
            <pc:docMk/>
            <pc:sldMk cId="548572082" sldId="275"/>
            <ac:spMk id="52" creationId="{162984A0-37FC-4B91-B936-301A60BA936A}"/>
          </ac:spMkLst>
        </pc:spChg>
        <pc:spChg chg="mod">
          <ac:chgData name="Ramon Perez" userId="87e0c735-01a8-48f7-8419-a1918c95a969" providerId="ADAL" clId="{18D201FD-76B7-4B52-B62A-AF1A4173885A}" dt="2026-09-29T14:11:49.287" v="7" actId="790"/>
          <ac:spMkLst>
            <pc:docMk/>
            <pc:sldMk cId="548572082" sldId="275"/>
            <ac:spMk id="53" creationId="{4F3356AE-9273-4173-A15A-6D9757196F4A}"/>
          </ac:spMkLst>
        </pc:spChg>
        <pc:spChg chg="mod">
          <ac:chgData name="Ramon Perez" userId="87e0c735-01a8-48f7-8419-a1918c95a969" providerId="ADAL" clId="{18D201FD-76B7-4B52-B62A-AF1A4173885A}" dt="2026-09-29T14:11:49.287" v="7" actId="790"/>
          <ac:spMkLst>
            <pc:docMk/>
            <pc:sldMk cId="548572082" sldId="275"/>
            <ac:spMk id="54" creationId="{11034B27-E722-4D7C-B73C-CAE749424279}"/>
          </ac:spMkLst>
        </pc:spChg>
        <pc:spChg chg="mod">
          <ac:chgData name="Ramon Perez" userId="87e0c735-01a8-48f7-8419-a1918c95a969" providerId="ADAL" clId="{18D201FD-76B7-4B52-B62A-AF1A4173885A}" dt="2026-09-29T14:11:49.287" v="7" actId="790"/>
          <ac:spMkLst>
            <pc:docMk/>
            <pc:sldMk cId="548572082" sldId="275"/>
            <ac:spMk id="56" creationId="{0529D5D0-604F-4D2B-8C3A-2555BD9ABF32}"/>
          </ac:spMkLst>
        </pc:spChg>
        <pc:spChg chg="mod">
          <ac:chgData name="Ramon Perez" userId="87e0c735-01a8-48f7-8419-a1918c95a969" providerId="ADAL" clId="{18D201FD-76B7-4B52-B62A-AF1A4173885A}" dt="2026-09-29T14:11:49.287" v="7" actId="790"/>
          <ac:spMkLst>
            <pc:docMk/>
            <pc:sldMk cId="548572082" sldId="275"/>
            <ac:spMk id="57" creationId="{619C23D5-9BB8-40D3-906B-8BCFB0B5F470}"/>
          </ac:spMkLst>
        </pc:spChg>
        <pc:spChg chg="mod">
          <ac:chgData name="Ramon Perez" userId="87e0c735-01a8-48f7-8419-a1918c95a969" providerId="ADAL" clId="{18D201FD-76B7-4B52-B62A-AF1A4173885A}" dt="2026-09-29T14:11:49.287" v="7" actId="790"/>
          <ac:spMkLst>
            <pc:docMk/>
            <pc:sldMk cId="548572082" sldId="275"/>
            <ac:spMk id="58" creationId="{65AEFC59-814B-4A76-9FF7-B1018AE93715}"/>
          </ac:spMkLst>
        </pc:spChg>
      </pc:sldChg>
      <pc:sldChg chg="modSp mod">
        <pc:chgData name="Ramon Perez" userId="87e0c735-01a8-48f7-8419-a1918c95a969" providerId="ADAL" clId="{18D201FD-76B7-4B52-B62A-AF1A4173885A}" dt="2026-09-29T14:11:49.287" v="7" actId="790"/>
        <pc:sldMkLst>
          <pc:docMk/>
          <pc:sldMk cId="3294463179" sldId="276"/>
        </pc:sldMkLst>
        <pc:spChg chg="mod">
          <ac:chgData name="Ramon Perez" userId="87e0c735-01a8-48f7-8419-a1918c95a969" providerId="ADAL" clId="{18D201FD-76B7-4B52-B62A-AF1A4173885A}" dt="2026-09-29T14:11:49.287" v="7" actId="790"/>
          <ac:spMkLst>
            <pc:docMk/>
            <pc:sldMk cId="3294463179" sldId="276"/>
            <ac:spMk id="13" creationId="{1C235B81-CF06-4A5F-BAB2-D9DA1F92CDAA}"/>
          </ac:spMkLst>
        </pc:spChg>
        <pc:spChg chg="mod">
          <ac:chgData name="Ramon Perez" userId="87e0c735-01a8-48f7-8419-a1918c95a969" providerId="ADAL" clId="{18D201FD-76B7-4B52-B62A-AF1A4173885A}" dt="2026-09-29T14:11:49.287" v="7" actId="790"/>
          <ac:spMkLst>
            <pc:docMk/>
            <pc:sldMk cId="3294463179" sldId="276"/>
            <ac:spMk id="18" creationId="{1B0A309E-C97B-4020-9CAD-9DB5D0B2BF4E}"/>
          </ac:spMkLst>
        </pc:spChg>
        <pc:spChg chg="mod">
          <ac:chgData name="Ramon Perez" userId="87e0c735-01a8-48f7-8419-a1918c95a969" providerId="ADAL" clId="{18D201FD-76B7-4B52-B62A-AF1A4173885A}" dt="2026-09-29T14:11:49.287" v="7" actId="790"/>
          <ac:spMkLst>
            <pc:docMk/>
            <pc:sldMk cId="3294463179" sldId="276"/>
            <ac:spMk id="19" creationId="{91E2398C-7B30-4916-81B4-3FE628A07C63}"/>
          </ac:spMkLst>
        </pc:spChg>
        <pc:spChg chg="mod">
          <ac:chgData name="Ramon Perez" userId="87e0c735-01a8-48f7-8419-a1918c95a969" providerId="ADAL" clId="{18D201FD-76B7-4B52-B62A-AF1A4173885A}" dt="2026-09-29T14:11:49.287" v="7" actId="790"/>
          <ac:spMkLst>
            <pc:docMk/>
            <pc:sldMk cId="3294463179" sldId="276"/>
            <ac:spMk id="33" creationId="{5FECC73F-DB47-4785-8C51-0BCF25CABA4A}"/>
          </ac:spMkLst>
        </pc:spChg>
        <pc:spChg chg="mod">
          <ac:chgData name="Ramon Perez" userId="87e0c735-01a8-48f7-8419-a1918c95a969" providerId="ADAL" clId="{18D201FD-76B7-4B52-B62A-AF1A4173885A}" dt="2026-09-29T14:11:49.287" v="7" actId="790"/>
          <ac:spMkLst>
            <pc:docMk/>
            <pc:sldMk cId="3294463179" sldId="276"/>
            <ac:spMk id="34" creationId="{E84B37A6-DA76-47E9-9898-60F6B60F8C38}"/>
          </ac:spMkLst>
        </pc:spChg>
        <pc:spChg chg="mod">
          <ac:chgData name="Ramon Perez" userId="87e0c735-01a8-48f7-8419-a1918c95a969" providerId="ADAL" clId="{18D201FD-76B7-4B52-B62A-AF1A4173885A}" dt="2026-09-29T14:11:49.287" v="7" actId="790"/>
          <ac:spMkLst>
            <pc:docMk/>
            <pc:sldMk cId="3294463179" sldId="276"/>
            <ac:spMk id="35" creationId="{E8DB789E-3952-4C4D-B6F1-554850B5E6FF}"/>
          </ac:spMkLst>
        </pc:spChg>
        <pc:spChg chg="mod">
          <ac:chgData name="Ramon Perez" userId="87e0c735-01a8-48f7-8419-a1918c95a969" providerId="ADAL" clId="{18D201FD-76B7-4B52-B62A-AF1A4173885A}" dt="2026-09-29T14:11:49.287" v="7" actId="790"/>
          <ac:spMkLst>
            <pc:docMk/>
            <pc:sldMk cId="3294463179" sldId="276"/>
            <ac:spMk id="36" creationId="{41D5316D-8FFB-4ED3-930C-4F1046F51BFA}"/>
          </ac:spMkLst>
        </pc:spChg>
        <pc:spChg chg="mod">
          <ac:chgData name="Ramon Perez" userId="87e0c735-01a8-48f7-8419-a1918c95a969" providerId="ADAL" clId="{18D201FD-76B7-4B52-B62A-AF1A4173885A}" dt="2026-09-29T14:11:49.287" v="7" actId="790"/>
          <ac:spMkLst>
            <pc:docMk/>
            <pc:sldMk cId="3294463179" sldId="276"/>
            <ac:spMk id="38" creationId="{8F77B1AF-664A-4CA2-B9A7-453793528E8F}"/>
          </ac:spMkLst>
        </pc:spChg>
        <pc:spChg chg="mod">
          <ac:chgData name="Ramon Perez" userId="87e0c735-01a8-48f7-8419-a1918c95a969" providerId="ADAL" clId="{18D201FD-76B7-4B52-B62A-AF1A4173885A}" dt="2026-09-29T14:11:49.287" v="7" actId="790"/>
          <ac:spMkLst>
            <pc:docMk/>
            <pc:sldMk cId="3294463179" sldId="276"/>
            <ac:spMk id="40" creationId="{8883BB28-2E8A-4CCA-B77B-8D875BB60F1F}"/>
          </ac:spMkLst>
        </pc:spChg>
        <pc:spChg chg="mod">
          <ac:chgData name="Ramon Perez" userId="87e0c735-01a8-48f7-8419-a1918c95a969" providerId="ADAL" clId="{18D201FD-76B7-4B52-B62A-AF1A4173885A}" dt="2026-09-29T14:11:49.287" v="7" actId="790"/>
          <ac:spMkLst>
            <pc:docMk/>
            <pc:sldMk cId="3294463179" sldId="276"/>
            <ac:spMk id="42" creationId="{168C85BE-4E32-49BC-9425-E7F0727F248B}"/>
          </ac:spMkLst>
        </pc:spChg>
      </pc:sldChg>
      <pc:sldChg chg="modSp mod">
        <pc:chgData name="Ramon Perez" userId="87e0c735-01a8-48f7-8419-a1918c95a969" providerId="ADAL" clId="{18D201FD-76B7-4B52-B62A-AF1A4173885A}" dt="2026-09-29T14:11:49.287" v="7" actId="790"/>
        <pc:sldMkLst>
          <pc:docMk/>
          <pc:sldMk cId="1510237951" sldId="277"/>
        </pc:sldMkLst>
        <pc:spChg chg="mod">
          <ac:chgData name="Ramon Perez" userId="87e0c735-01a8-48f7-8419-a1918c95a969" providerId="ADAL" clId="{18D201FD-76B7-4B52-B62A-AF1A4173885A}" dt="2026-09-29T14:11:49.287" v="7" actId="790"/>
          <ac:spMkLst>
            <pc:docMk/>
            <pc:sldMk cId="1510237951" sldId="277"/>
            <ac:spMk id="7" creationId="{BBE53CEB-BDD2-465B-9148-CAAC36436E59}"/>
          </ac:spMkLst>
        </pc:spChg>
        <pc:spChg chg="mod">
          <ac:chgData name="Ramon Perez" userId="87e0c735-01a8-48f7-8419-a1918c95a969" providerId="ADAL" clId="{18D201FD-76B7-4B52-B62A-AF1A4173885A}" dt="2026-09-29T14:11:49.287" v="7" actId="790"/>
          <ac:spMkLst>
            <pc:docMk/>
            <pc:sldMk cId="1510237951" sldId="277"/>
            <ac:spMk id="9" creationId="{30785B7E-0A76-4ABC-9F11-86ED2CB088A1}"/>
          </ac:spMkLst>
        </pc:spChg>
        <pc:spChg chg="mod">
          <ac:chgData name="Ramon Perez" userId="87e0c735-01a8-48f7-8419-a1918c95a969" providerId="ADAL" clId="{18D201FD-76B7-4B52-B62A-AF1A4173885A}" dt="2026-09-29T14:11:49.287" v="7" actId="790"/>
          <ac:spMkLst>
            <pc:docMk/>
            <pc:sldMk cId="1510237951" sldId="277"/>
            <ac:spMk id="15" creationId="{EF188F51-20C0-41A6-BD1C-E42D3189F1BD}"/>
          </ac:spMkLst>
        </pc:spChg>
        <pc:spChg chg="mod">
          <ac:chgData name="Ramon Perez" userId="87e0c735-01a8-48f7-8419-a1918c95a969" providerId="ADAL" clId="{18D201FD-76B7-4B52-B62A-AF1A4173885A}" dt="2026-09-29T14:11:49.287" v="7" actId="790"/>
          <ac:spMkLst>
            <pc:docMk/>
            <pc:sldMk cId="1510237951" sldId="277"/>
            <ac:spMk id="17" creationId="{0EB233DE-A9CA-447E-B4BC-EB7593587951}"/>
          </ac:spMkLst>
        </pc:spChg>
        <pc:spChg chg="mod">
          <ac:chgData name="Ramon Perez" userId="87e0c735-01a8-48f7-8419-a1918c95a969" providerId="ADAL" clId="{18D201FD-76B7-4B52-B62A-AF1A4173885A}" dt="2026-09-29T14:11:49.287" v="7" actId="790"/>
          <ac:spMkLst>
            <pc:docMk/>
            <pc:sldMk cId="1510237951" sldId="277"/>
            <ac:spMk id="18" creationId="{925D1E3F-B67A-424B-9E7F-40D2387EC9B4}"/>
          </ac:spMkLst>
        </pc:spChg>
        <pc:spChg chg="mod">
          <ac:chgData name="Ramon Perez" userId="87e0c735-01a8-48f7-8419-a1918c95a969" providerId="ADAL" clId="{18D201FD-76B7-4B52-B62A-AF1A4173885A}" dt="2026-09-29T14:11:49.287" v="7" actId="790"/>
          <ac:spMkLst>
            <pc:docMk/>
            <pc:sldMk cId="1510237951" sldId="277"/>
            <ac:spMk id="19" creationId="{F3A98005-B8E0-4DE0-84F8-DFBE49B1F285}"/>
          </ac:spMkLst>
        </pc:spChg>
      </pc:sldChg>
      <pc:sldChg chg="modSp mod">
        <pc:chgData name="Ramon Perez" userId="87e0c735-01a8-48f7-8419-a1918c95a969" providerId="ADAL" clId="{18D201FD-76B7-4B52-B62A-AF1A4173885A}" dt="2026-09-29T14:11:49.287" v="7" actId="790"/>
        <pc:sldMkLst>
          <pc:docMk/>
          <pc:sldMk cId="589846631" sldId="278"/>
        </pc:sldMkLst>
        <pc:spChg chg="mod">
          <ac:chgData name="Ramon Perez" userId="87e0c735-01a8-48f7-8419-a1918c95a969" providerId="ADAL" clId="{18D201FD-76B7-4B52-B62A-AF1A4173885A}" dt="2026-09-29T14:11:49.287" v="7" actId="790"/>
          <ac:spMkLst>
            <pc:docMk/>
            <pc:sldMk cId="589846631" sldId="278"/>
            <ac:spMk id="7" creationId="{3A56A4F0-C740-45E7-87BF-AD5C7B4A0FB2}"/>
          </ac:spMkLst>
        </pc:spChg>
        <pc:spChg chg="mod">
          <ac:chgData name="Ramon Perez" userId="87e0c735-01a8-48f7-8419-a1918c95a969" providerId="ADAL" clId="{18D201FD-76B7-4B52-B62A-AF1A4173885A}" dt="2026-09-29T14:11:49.287" v="7" actId="790"/>
          <ac:spMkLst>
            <pc:docMk/>
            <pc:sldMk cId="589846631" sldId="278"/>
            <ac:spMk id="8" creationId="{07FE5B9A-A430-476C-897D-DCD68B17BF03}"/>
          </ac:spMkLst>
        </pc:spChg>
        <pc:spChg chg="mod">
          <ac:chgData name="Ramon Perez" userId="87e0c735-01a8-48f7-8419-a1918c95a969" providerId="ADAL" clId="{18D201FD-76B7-4B52-B62A-AF1A4173885A}" dt="2026-09-29T14:11:49.287" v="7" actId="790"/>
          <ac:spMkLst>
            <pc:docMk/>
            <pc:sldMk cId="589846631" sldId="278"/>
            <ac:spMk id="10" creationId="{82B21E96-C19C-4982-BCFD-4ECE8BB42D8E}"/>
          </ac:spMkLst>
        </pc:spChg>
      </pc:sldChg>
      <pc:sldChg chg="modSp mod">
        <pc:chgData name="Ramon Perez" userId="87e0c735-01a8-48f7-8419-a1918c95a969" providerId="ADAL" clId="{18D201FD-76B7-4B52-B62A-AF1A4173885A}" dt="2026-09-29T14:11:49.287" v="7" actId="790"/>
        <pc:sldMkLst>
          <pc:docMk/>
          <pc:sldMk cId="96806665" sldId="279"/>
        </pc:sldMkLst>
        <pc:spChg chg="mod">
          <ac:chgData name="Ramon Perez" userId="87e0c735-01a8-48f7-8419-a1918c95a969" providerId="ADAL" clId="{18D201FD-76B7-4B52-B62A-AF1A4173885A}" dt="2026-09-29T14:11:49.287" v="7" actId="790"/>
          <ac:spMkLst>
            <pc:docMk/>
            <pc:sldMk cId="96806665" sldId="279"/>
            <ac:spMk id="3" creationId="{11930388-DFFC-4549-89A9-BEECE1D4E3AF}"/>
          </ac:spMkLst>
        </pc:spChg>
        <pc:spChg chg="mod">
          <ac:chgData name="Ramon Perez" userId="87e0c735-01a8-48f7-8419-a1918c95a969" providerId="ADAL" clId="{18D201FD-76B7-4B52-B62A-AF1A4173885A}" dt="2026-09-29T14:11:49.287" v="7" actId="790"/>
          <ac:spMkLst>
            <pc:docMk/>
            <pc:sldMk cId="96806665" sldId="279"/>
            <ac:spMk id="13" creationId="{1F49F991-6DE5-4736-97A3-8C8F1C041615}"/>
          </ac:spMkLst>
        </pc:spChg>
        <pc:spChg chg="mod">
          <ac:chgData name="Ramon Perez" userId="87e0c735-01a8-48f7-8419-a1918c95a969" providerId="ADAL" clId="{18D201FD-76B7-4B52-B62A-AF1A4173885A}" dt="2026-09-29T14:11:49.287" v="7" actId="790"/>
          <ac:spMkLst>
            <pc:docMk/>
            <pc:sldMk cId="96806665" sldId="279"/>
            <ac:spMk id="19" creationId="{62752993-B632-4890-AB89-C75F59443EEB}"/>
          </ac:spMkLst>
        </pc:spChg>
        <pc:spChg chg="mod">
          <ac:chgData name="Ramon Perez" userId="87e0c735-01a8-48f7-8419-a1918c95a969" providerId="ADAL" clId="{18D201FD-76B7-4B52-B62A-AF1A4173885A}" dt="2026-09-29T14:11:49.287" v="7" actId="790"/>
          <ac:spMkLst>
            <pc:docMk/>
            <pc:sldMk cId="96806665" sldId="279"/>
            <ac:spMk id="20" creationId="{F7738DF5-07C9-4210-8863-25A15ECD29F9}"/>
          </ac:spMkLst>
        </pc:spChg>
        <pc:spChg chg="mod">
          <ac:chgData name="Ramon Perez" userId="87e0c735-01a8-48f7-8419-a1918c95a969" providerId="ADAL" clId="{18D201FD-76B7-4B52-B62A-AF1A4173885A}" dt="2026-09-29T14:11:49.287" v="7" actId="790"/>
          <ac:spMkLst>
            <pc:docMk/>
            <pc:sldMk cId="96806665" sldId="279"/>
            <ac:spMk id="21" creationId="{3A85C6A3-23D2-4D4F-8F19-FC9896C3FF10}"/>
          </ac:spMkLst>
        </pc:spChg>
        <pc:spChg chg="mod">
          <ac:chgData name="Ramon Perez" userId="87e0c735-01a8-48f7-8419-a1918c95a969" providerId="ADAL" clId="{18D201FD-76B7-4B52-B62A-AF1A4173885A}" dt="2026-09-29T14:11:49.287" v="7" actId="790"/>
          <ac:spMkLst>
            <pc:docMk/>
            <pc:sldMk cId="96806665" sldId="279"/>
            <ac:spMk id="23" creationId="{A0591FE7-F8E1-4AEF-90AD-C1F331B8AABE}"/>
          </ac:spMkLst>
        </pc:spChg>
        <pc:spChg chg="mod">
          <ac:chgData name="Ramon Perez" userId="87e0c735-01a8-48f7-8419-a1918c95a969" providerId="ADAL" clId="{18D201FD-76B7-4B52-B62A-AF1A4173885A}" dt="2026-09-29T14:11:49.287" v="7" actId="790"/>
          <ac:spMkLst>
            <pc:docMk/>
            <pc:sldMk cId="96806665" sldId="279"/>
            <ac:spMk id="24" creationId="{46503C12-9CAC-468D-A289-54379687C6EC}"/>
          </ac:spMkLst>
        </pc:spChg>
        <pc:spChg chg="mod">
          <ac:chgData name="Ramon Perez" userId="87e0c735-01a8-48f7-8419-a1918c95a969" providerId="ADAL" clId="{18D201FD-76B7-4B52-B62A-AF1A4173885A}" dt="2026-09-29T14:11:49.287" v="7" actId="790"/>
          <ac:spMkLst>
            <pc:docMk/>
            <pc:sldMk cId="96806665" sldId="279"/>
            <ac:spMk id="26" creationId="{351157E8-A800-47EE-A5AB-CA85E95DA08E}"/>
          </ac:spMkLst>
        </pc:spChg>
        <pc:spChg chg="mod">
          <ac:chgData name="Ramon Perez" userId="87e0c735-01a8-48f7-8419-a1918c95a969" providerId="ADAL" clId="{18D201FD-76B7-4B52-B62A-AF1A4173885A}" dt="2026-09-29T14:11:49.287" v="7" actId="790"/>
          <ac:spMkLst>
            <pc:docMk/>
            <pc:sldMk cId="96806665" sldId="279"/>
            <ac:spMk id="57" creationId="{738DC6FC-95C4-40AE-A19C-B1054959C492}"/>
          </ac:spMkLst>
        </pc:spChg>
        <pc:spChg chg="mod">
          <ac:chgData name="Ramon Perez" userId="87e0c735-01a8-48f7-8419-a1918c95a969" providerId="ADAL" clId="{18D201FD-76B7-4B52-B62A-AF1A4173885A}" dt="2026-09-29T14:11:49.287" v="7" actId="790"/>
          <ac:spMkLst>
            <pc:docMk/>
            <pc:sldMk cId="96806665" sldId="279"/>
            <ac:spMk id="62" creationId="{17D2320D-5D1B-48F1-BC43-F56A96DFFEA2}"/>
          </ac:spMkLst>
        </pc:spChg>
      </pc:sldChg>
      <pc:sldChg chg="modSp mod">
        <pc:chgData name="Ramon Perez" userId="87e0c735-01a8-48f7-8419-a1918c95a969" providerId="ADAL" clId="{18D201FD-76B7-4B52-B62A-AF1A4173885A}" dt="2026-09-29T14:11:49.287" v="7" actId="790"/>
        <pc:sldMkLst>
          <pc:docMk/>
          <pc:sldMk cId="4051633820" sldId="280"/>
        </pc:sldMkLst>
        <pc:spChg chg="mod">
          <ac:chgData name="Ramon Perez" userId="87e0c735-01a8-48f7-8419-a1918c95a969" providerId="ADAL" clId="{18D201FD-76B7-4B52-B62A-AF1A4173885A}" dt="2026-09-29T14:11:49.287" v="7" actId="790"/>
          <ac:spMkLst>
            <pc:docMk/>
            <pc:sldMk cId="4051633820" sldId="280"/>
            <ac:spMk id="4" creationId="{67836594-36EC-4A7A-AF9F-D6293C7515D0}"/>
          </ac:spMkLst>
        </pc:spChg>
        <pc:spChg chg="mod">
          <ac:chgData name="Ramon Perez" userId="87e0c735-01a8-48f7-8419-a1918c95a969" providerId="ADAL" clId="{18D201FD-76B7-4B52-B62A-AF1A4173885A}" dt="2026-09-29T14:11:49.287" v="7" actId="790"/>
          <ac:spMkLst>
            <pc:docMk/>
            <pc:sldMk cId="4051633820" sldId="280"/>
            <ac:spMk id="10" creationId="{456958C2-1004-41A2-B429-9BFC255EC967}"/>
          </ac:spMkLst>
        </pc:spChg>
        <pc:spChg chg="mod">
          <ac:chgData name="Ramon Perez" userId="87e0c735-01a8-48f7-8419-a1918c95a969" providerId="ADAL" clId="{18D201FD-76B7-4B52-B62A-AF1A4173885A}" dt="2026-09-29T14:11:49.287" v="7" actId="790"/>
          <ac:spMkLst>
            <pc:docMk/>
            <pc:sldMk cId="4051633820" sldId="280"/>
            <ac:spMk id="11" creationId="{43C6BACA-3D5D-48D4-B719-AB834E3ADCB4}"/>
          </ac:spMkLst>
        </pc:spChg>
        <pc:spChg chg="mod">
          <ac:chgData name="Ramon Perez" userId="87e0c735-01a8-48f7-8419-a1918c95a969" providerId="ADAL" clId="{18D201FD-76B7-4B52-B62A-AF1A4173885A}" dt="2026-09-29T14:11:49.287" v="7" actId="790"/>
          <ac:spMkLst>
            <pc:docMk/>
            <pc:sldMk cId="4051633820" sldId="280"/>
            <ac:spMk id="16" creationId="{5A831058-98A1-4DDD-84B4-F4AB87B79C3E}"/>
          </ac:spMkLst>
        </pc:spChg>
        <pc:spChg chg="mod">
          <ac:chgData name="Ramon Perez" userId="87e0c735-01a8-48f7-8419-a1918c95a969" providerId="ADAL" clId="{18D201FD-76B7-4B52-B62A-AF1A4173885A}" dt="2026-09-29T14:11:49.287" v="7" actId="790"/>
          <ac:spMkLst>
            <pc:docMk/>
            <pc:sldMk cId="4051633820" sldId="280"/>
            <ac:spMk id="17" creationId="{708FCB4D-CFC1-441A-A37C-94A1EB1B0FD4}"/>
          </ac:spMkLst>
        </pc:spChg>
        <pc:spChg chg="mod">
          <ac:chgData name="Ramon Perez" userId="87e0c735-01a8-48f7-8419-a1918c95a969" providerId="ADAL" clId="{18D201FD-76B7-4B52-B62A-AF1A4173885A}" dt="2026-09-29T14:11:49.287" v="7" actId="790"/>
          <ac:spMkLst>
            <pc:docMk/>
            <pc:sldMk cId="4051633820" sldId="280"/>
            <ac:spMk id="20" creationId="{3E2FDFF7-BF12-4B93-AC6D-3ED3947FE41C}"/>
          </ac:spMkLst>
        </pc:spChg>
        <pc:spChg chg="mod">
          <ac:chgData name="Ramon Perez" userId="87e0c735-01a8-48f7-8419-a1918c95a969" providerId="ADAL" clId="{18D201FD-76B7-4B52-B62A-AF1A4173885A}" dt="2026-09-29T14:11:49.287" v="7" actId="790"/>
          <ac:spMkLst>
            <pc:docMk/>
            <pc:sldMk cId="4051633820" sldId="280"/>
            <ac:spMk id="21" creationId="{BCD3847E-A709-4680-AD60-811C06B5456C}"/>
          </ac:spMkLst>
        </pc:spChg>
        <pc:spChg chg="mod">
          <ac:chgData name="Ramon Perez" userId="87e0c735-01a8-48f7-8419-a1918c95a969" providerId="ADAL" clId="{18D201FD-76B7-4B52-B62A-AF1A4173885A}" dt="2026-09-29T14:11:49.287" v="7" actId="790"/>
          <ac:spMkLst>
            <pc:docMk/>
            <pc:sldMk cId="4051633820" sldId="280"/>
            <ac:spMk id="22" creationId="{F9F7CA0F-FC3F-44F7-860D-FB722375D9BE}"/>
          </ac:spMkLst>
        </pc:spChg>
        <pc:spChg chg="mod">
          <ac:chgData name="Ramon Perez" userId="87e0c735-01a8-48f7-8419-a1918c95a969" providerId="ADAL" clId="{18D201FD-76B7-4B52-B62A-AF1A4173885A}" dt="2026-09-29T14:11:49.287" v="7" actId="790"/>
          <ac:spMkLst>
            <pc:docMk/>
            <pc:sldMk cId="4051633820" sldId="280"/>
            <ac:spMk id="23" creationId="{4BA7702C-3584-4E53-83B6-92668EFC5CF9}"/>
          </ac:spMkLst>
        </pc:spChg>
        <pc:spChg chg="mod">
          <ac:chgData name="Ramon Perez" userId="87e0c735-01a8-48f7-8419-a1918c95a969" providerId="ADAL" clId="{18D201FD-76B7-4B52-B62A-AF1A4173885A}" dt="2026-09-29T14:11:49.287" v="7" actId="790"/>
          <ac:spMkLst>
            <pc:docMk/>
            <pc:sldMk cId="4051633820" sldId="280"/>
            <ac:spMk id="25" creationId="{47187B90-79B0-4908-9C81-5CDBE595B8A4}"/>
          </ac:spMkLst>
        </pc:spChg>
      </pc:sldChg>
      <pc:sldChg chg="modSp mod">
        <pc:chgData name="Ramon Perez" userId="87e0c735-01a8-48f7-8419-a1918c95a969" providerId="ADAL" clId="{18D201FD-76B7-4B52-B62A-AF1A4173885A}" dt="2026-09-29T14:11:49.287" v="7" actId="790"/>
        <pc:sldMkLst>
          <pc:docMk/>
          <pc:sldMk cId="595149686" sldId="281"/>
        </pc:sldMkLst>
        <pc:spChg chg="mod">
          <ac:chgData name="Ramon Perez" userId="87e0c735-01a8-48f7-8419-a1918c95a969" providerId="ADAL" clId="{18D201FD-76B7-4B52-B62A-AF1A4173885A}" dt="2026-09-29T14:11:49.287" v="7" actId="790"/>
          <ac:spMkLst>
            <pc:docMk/>
            <pc:sldMk cId="595149686" sldId="281"/>
            <ac:spMk id="34" creationId="{1E911897-15E0-48C8-979F-9F14FFE3263E}"/>
          </ac:spMkLst>
        </pc:spChg>
        <pc:spChg chg="mod">
          <ac:chgData name="Ramon Perez" userId="87e0c735-01a8-48f7-8419-a1918c95a969" providerId="ADAL" clId="{18D201FD-76B7-4B52-B62A-AF1A4173885A}" dt="2026-09-29T14:11:49.287" v="7" actId="790"/>
          <ac:spMkLst>
            <pc:docMk/>
            <pc:sldMk cId="595149686" sldId="281"/>
            <ac:spMk id="35" creationId="{E2716761-BEB0-4A1A-AEDE-E14403B45BC0}"/>
          </ac:spMkLst>
        </pc:spChg>
        <pc:spChg chg="mod">
          <ac:chgData name="Ramon Perez" userId="87e0c735-01a8-48f7-8419-a1918c95a969" providerId="ADAL" clId="{18D201FD-76B7-4B52-B62A-AF1A4173885A}" dt="2026-09-29T14:11:49.287" v="7" actId="790"/>
          <ac:spMkLst>
            <pc:docMk/>
            <pc:sldMk cId="595149686" sldId="281"/>
            <ac:spMk id="36" creationId="{091AB36B-49E7-4256-9339-7D7080F4ED41}"/>
          </ac:spMkLst>
        </pc:spChg>
        <pc:spChg chg="mod">
          <ac:chgData name="Ramon Perez" userId="87e0c735-01a8-48f7-8419-a1918c95a969" providerId="ADAL" clId="{18D201FD-76B7-4B52-B62A-AF1A4173885A}" dt="2026-09-29T14:11:49.287" v="7" actId="790"/>
          <ac:spMkLst>
            <pc:docMk/>
            <pc:sldMk cId="595149686" sldId="281"/>
            <ac:spMk id="39" creationId="{0761C952-32AA-4FC2-AFBF-922F80676229}"/>
          </ac:spMkLst>
        </pc:spChg>
        <pc:spChg chg="mod">
          <ac:chgData name="Ramon Perez" userId="87e0c735-01a8-48f7-8419-a1918c95a969" providerId="ADAL" clId="{18D201FD-76B7-4B52-B62A-AF1A4173885A}" dt="2026-09-29T14:11:49.287" v="7" actId="790"/>
          <ac:spMkLst>
            <pc:docMk/>
            <pc:sldMk cId="595149686" sldId="281"/>
            <ac:spMk id="43" creationId="{F483AEBA-7FB0-4E02-B00B-2AD6569E7610}"/>
          </ac:spMkLst>
        </pc:spChg>
        <pc:spChg chg="mod">
          <ac:chgData name="Ramon Perez" userId="87e0c735-01a8-48f7-8419-a1918c95a969" providerId="ADAL" clId="{18D201FD-76B7-4B52-B62A-AF1A4173885A}" dt="2026-09-29T14:11:49.287" v="7" actId="790"/>
          <ac:spMkLst>
            <pc:docMk/>
            <pc:sldMk cId="595149686" sldId="281"/>
            <ac:spMk id="44" creationId="{FC5FB8DB-D2A5-43B7-84F7-451EBA8B5B55}"/>
          </ac:spMkLst>
        </pc:spChg>
        <pc:spChg chg="mod">
          <ac:chgData name="Ramon Perez" userId="87e0c735-01a8-48f7-8419-a1918c95a969" providerId="ADAL" clId="{18D201FD-76B7-4B52-B62A-AF1A4173885A}" dt="2026-09-29T14:11:49.287" v="7" actId="790"/>
          <ac:spMkLst>
            <pc:docMk/>
            <pc:sldMk cId="595149686" sldId="281"/>
            <ac:spMk id="45" creationId="{80940B41-2DB5-4E81-BDE6-397524CFC82D}"/>
          </ac:spMkLst>
        </pc:spChg>
        <pc:spChg chg="mod">
          <ac:chgData name="Ramon Perez" userId="87e0c735-01a8-48f7-8419-a1918c95a969" providerId="ADAL" clId="{18D201FD-76B7-4B52-B62A-AF1A4173885A}" dt="2026-09-29T14:11:49.287" v="7" actId="790"/>
          <ac:spMkLst>
            <pc:docMk/>
            <pc:sldMk cId="595149686" sldId="281"/>
            <ac:spMk id="46" creationId="{510606B1-470C-45C6-BA9D-19BFC199EDD6}"/>
          </ac:spMkLst>
        </pc:spChg>
        <pc:spChg chg="mod">
          <ac:chgData name="Ramon Perez" userId="87e0c735-01a8-48f7-8419-a1918c95a969" providerId="ADAL" clId="{18D201FD-76B7-4B52-B62A-AF1A4173885A}" dt="2026-09-29T14:11:49.287" v="7" actId="790"/>
          <ac:spMkLst>
            <pc:docMk/>
            <pc:sldMk cId="595149686" sldId="281"/>
            <ac:spMk id="57" creationId="{122B1E87-C7AC-4788-9F24-2488CA98AB04}"/>
          </ac:spMkLst>
        </pc:spChg>
      </pc:sldChg>
      <pc:sldChg chg="modSp mod">
        <pc:chgData name="Ramon Perez" userId="87e0c735-01a8-48f7-8419-a1918c95a969" providerId="ADAL" clId="{18D201FD-76B7-4B52-B62A-AF1A4173885A}" dt="2026-09-29T14:11:49.287" v="7" actId="790"/>
        <pc:sldMkLst>
          <pc:docMk/>
          <pc:sldMk cId="1842520025" sldId="282"/>
        </pc:sldMkLst>
        <pc:spChg chg="mod">
          <ac:chgData name="Ramon Perez" userId="87e0c735-01a8-48f7-8419-a1918c95a969" providerId="ADAL" clId="{18D201FD-76B7-4B52-B62A-AF1A4173885A}" dt="2026-09-29T14:11:49.287" v="7" actId="790"/>
          <ac:spMkLst>
            <pc:docMk/>
            <pc:sldMk cId="1842520025" sldId="282"/>
            <ac:spMk id="6" creationId="{AC058017-3F32-4D07-9420-3A5BA7A0EE33}"/>
          </ac:spMkLst>
        </pc:spChg>
        <pc:spChg chg="mod">
          <ac:chgData name="Ramon Perez" userId="87e0c735-01a8-48f7-8419-a1918c95a969" providerId="ADAL" clId="{18D201FD-76B7-4B52-B62A-AF1A4173885A}" dt="2026-09-29T14:11:49.287" v="7" actId="790"/>
          <ac:spMkLst>
            <pc:docMk/>
            <pc:sldMk cId="1842520025" sldId="282"/>
            <ac:spMk id="9" creationId="{141C0210-A779-454E-8A3F-99CC0CF98B50}"/>
          </ac:spMkLst>
        </pc:spChg>
        <pc:spChg chg="mod">
          <ac:chgData name="Ramon Perez" userId="87e0c735-01a8-48f7-8419-a1918c95a969" providerId="ADAL" clId="{18D201FD-76B7-4B52-B62A-AF1A4173885A}" dt="2026-09-29T14:11:49.287" v="7" actId="790"/>
          <ac:spMkLst>
            <pc:docMk/>
            <pc:sldMk cId="1842520025" sldId="282"/>
            <ac:spMk id="22" creationId="{A1B5B7CB-C70E-487B-B546-7A35C7F6D552}"/>
          </ac:spMkLst>
        </pc:spChg>
        <pc:spChg chg="mod">
          <ac:chgData name="Ramon Perez" userId="87e0c735-01a8-48f7-8419-a1918c95a969" providerId="ADAL" clId="{18D201FD-76B7-4B52-B62A-AF1A4173885A}" dt="2026-09-29T14:11:49.287" v="7" actId="790"/>
          <ac:spMkLst>
            <pc:docMk/>
            <pc:sldMk cId="1842520025" sldId="282"/>
            <ac:spMk id="27" creationId="{DCF4156A-9665-45AF-A8F1-3F8D2093FAF2}"/>
          </ac:spMkLst>
        </pc:spChg>
        <pc:spChg chg="mod">
          <ac:chgData name="Ramon Perez" userId="87e0c735-01a8-48f7-8419-a1918c95a969" providerId="ADAL" clId="{18D201FD-76B7-4B52-B62A-AF1A4173885A}" dt="2026-09-29T14:11:49.287" v="7" actId="790"/>
          <ac:spMkLst>
            <pc:docMk/>
            <pc:sldMk cId="1842520025" sldId="282"/>
            <ac:spMk id="36" creationId="{6BA068FE-D4C6-41BF-B080-3774BC66FFBA}"/>
          </ac:spMkLst>
        </pc:spChg>
        <pc:spChg chg="mod">
          <ac:chgData name="Ramon Perez" userId="87e0c735-01a8-48f7-8419-a1918c95a969" providerId="ADAL" clId="{18D201FD-76B7-4B52-B62A-AF1A4173885A}" dt="2026-09-29T14:11:49.287" v="7" actId="790"/>
          <ac:spMkLst>
            <pc:docMk/>
            <pc:sldMk cId="1842520025" sldId="282"/>
            <ac:spMk id="78" creationId="{F5DDAF7B-CFC5-4DE2-B8EC-E4E16B803FD7}"/>
          </ac:spMkLst>
        </pc:spChg>
        <pc:spChg chg="mod">
          <ac:chgData name="Ramon Perez" userId="87e0c735-01a8-48f7-8419-a1918c95a969" providerId="ADAL" clId="{18D201FD-76B7-4B52-B62A-AF1A4173885A}" dt="2026-09-29T14:11:49.287" v="7" actId="790"/>
          <ac:spMkLst>
            <pc:docMk/>
            <pc:sldMk cId="1842520025" sldId="282"/>
            <ac:spMk id="91" creationId="{1F007EB8-44F8-4378-A0E5-775515B5AEB5}"/>
          </ac:spMkLst>
        </pc:spChg>
        <pc:spChg chg="mod">
          <ac:chgData name="Ramon Perez" userId="87e0c735-01a8-48f7-8419-a1918c95a969" providerId="ADAL" clId="{18D201FD-76B7-4B52-B62A-AF1A4173885A}" dt="2026-09-29T14:11:49.287" v="7" actId="790"/>
          <ac:spMkLst>
            <pc:docMk/>
            <pc:sldMk cId="1842520025" sldId="282"/>
            <ac:spMk id="92" creationId="{3D8670D0-06E7-42D1-BBA2-224F7A3CFED6}"/>
          </ac:spMkLst>
        </pc:spChg>
        <pc:spChg chg="mod">
          <ac:chgData name="Ramon Perez" userId="87e0c735-01a8-48f7-8419-a1918c95a969" providerId="ADAL" clId="{18D201FD-76B7-4B52-B62A-AF1A4173885A}" dt="2026-09-29T14:11:49.287" v="7" actId="790"/>
          <ac:spMkLst>
            <pc:docMk/>
            <pc:sldMk cId="1842520025" sldId="282"/>
            <ac:spMk id="94" creationId="{D21D0B9E-1F9A-451A-A84C-C323A2D8E6BD}"/>
          </ac:spMkLst>
        </pc:spChg>
        <pc:spChg chg="mod">
          <ac:chgData name="Ramon Perez" userId="87e0c735-01a8-48f7-8419-a1918c95a969" providerId="ADAL" clId="{18D201FD-76B7-4B52-B62A-AF1A4173885A}" dt="2026-09-29T14:11:49.287" v="7" actId="790"/>
          <ac:spMkLst>
            <pc:docMk/>
            <pc:sldMk cId="1842520025" sldId="282"/>
            <ac:spMk id="97" creationId="{37CC36CD-FC74-4F02-9F41-6633B0CA190C}"/>
          </ac:spMkLst>
        </pc:spChg>
      </pc:sldChg>
      <pc:sldChg chg="modSp mod">
        <pc:chgData name="Ramon Perez" userId="87e0c735-01a8-48f7-8419-a1918c95a969" providerId="ADAL" clId="{18D201FD-76B7-4B52-B62A-AF1A4173885A}" dt="2026-09-29T14:11:49.287" v="7" actId="790"/>
        <pc:sldMkLst>
          <pc:docMk/>
          <pc:sldMk cId="1540321299" sldId="283"/>
        </pc:sldMkLst>
        <pc:spChg chg="mod">
          <ac:chgData name="Ramon Perez" userId="87e0c735-01a8-48f7-8419-a1918c95a969" providerId="ADAL" clId="{18D201FD-76B7-4B52-B62A-AF1A4173885A}" dt="2026-09-29T14:11:49.287" v="7" actId="790"/>
          <ac:spMkLst>
            <pc:docMk/>
            <pc:sldMk cId="1540321299" sldId="283"/>
            <ac:spMk id="12" creationId="{AB5679DB-B808-4C35-9CEA-95673CD3F654}"/>
          </ac:spMkLst>
        </pc:spChg>
        <pc:spChg chg="mod">
          <ac:chgData name="Ramon Perez" userId="87e0c735-01a8-48f7-8419-a1918c95a969" providerId="ADAL" clId="{18D201FD-76B7-4B52-B62A-AF1A4173885A}" dt="2026-09-29T14:11:49.287" v="7" actId="790"/>
          <ac:spMkLst>
            <pc:docMk/>
            <pc:sldMk cId="1540321299" sldId="283"/>
            <ac:spMk id="15" creationId="{439CF481-5BCF-46D5-9AC4-0DC077C73E69}"/>
          </ac:spMkLst>
        </pc:spChg>
        <pc:spChg chg="mod">
          <ac:chgData name="Ramon Perez" userId="87e0c735-01a8-48f7-8419-a1918c95a969" providerId="ADAL" clId="{18D201FD-76B7-4B52-B62A-AF1A4173885A}" dt="2026-09-29T14:11:49.287" v="7" actId="790"/>
          <ac:spMkLst>
            <pc:docMk/>
            <pc:sldMk cId="1540321299" sldId="283"/>
            <ac:spMk id="17" creationId="{E6FB74E3-0C3B-4ABA-BF98-99805CA19F93}"/>
          </ac:spMkLst>
        </pc:spChg>
        <pc:spChg chg="mod">
          <ac:chgData name="Ramon Perez" userId="87e0c735-01a8-48f7-8419-a1918c95a969" providerId="ADAL" clId="{18D201FD-76B7-4B52-B62A-AF1A4173885A}" dt="2026-09-29T14:11:49.287" v="7" actId="790"/>
          <ac:spMkLst>
            <pc:docMk/>
            <pc:sldMk cId="1540321299" sldId="283"/>
            <ac:spMk id="19" creationId="{29E5D677-E47F-42E7-87E3-024E999825F1}"/>
          </ac:spMkLst>
        </pc:spChg>
        <pc:spChg chg="mod">
          <ac:chgData name="Ramon Perez" userId="87e0c735-01a8-48f7-8419-a1918c95a969" providerId="ADAL" clId="{18D201FD-76B7-4B52-B62A-AF1A4173885A}" dt="2026-09-29T14:11:49.287" v="7" actId="790"/>
          <ac:spMkLst>
            <pc:docMk/>
            <pc:sldMk cId="1540321299" sldId="283"/>
            <ac:spMk id="20" creationId="{2CCEBE93-C50B-4869-BB95-0C823F1B3693}"/>
          </ac:spMkLst>
        </pc:spChg>
        <pc:spChg chg="mod">
          <ac:chgData name="Ramon Perez" userId="87e0c735-01a8-48f7-8419-a1918c95a969" providerId="ADAL" clId="{18D201FD-76B7-4B52-B62A-AF1A4173885A}" dt="2026-09-29T14:11:49.287" v="7" actId="790"/>
          <ac:spMkLst>
            <pc:docMk/>
            <pc:sldMk cId="1540321299" sldId="283"/>
            <ac:spMk id="21" creationId="{C4014C0C-859C-4C77-B6AE-274A569F5387}"/>
          </ac:spMkLst>
        </pc:spChg>
        <pc:spChg chg="mod">
          <ac:chgData name="Ramon Perez" userId="87e0c735-01a8-48f7-8419-a1918c95a969" providerId="ADAL" clId="{18D201FD-76B7-4B52-B62A-AF1A4173885A}" dt="2026-09-29T14:11:49.287" v="7" actId="790"/>
          <ac:spMkLst>
            <pc:docMk/>
            <pc:sldMk cId="1540321299" sldId="283"/>
            <ac:spMk id="22" creationId="{5BFC1153-8283-49FB-B4BA-7C43EEE2AEB4}"/>
          </ac:spMkLst>
        </pc:spChg>
        <pc:spChg chg="mod">
          <ac:chgData name="Ramon Perez" userId="87e0c735-01a8-48f7-8419-a1918c95a969" providerId="ADAL" clId="{18D201FD-76B7-4B52-B62A-AF1A4173885A}" dt="2026-09-29T14:11:49.287" v="7" actId="790"/>
          <ac:spMkLst>
            <pc:docMk/>
            <pc:sldMk cId="1540321299" sldId="283"/>
            <ac:spMk id="23" creationId="{74297023-3AC4-4AFF-8F8C-C85746DAC01A}"/>
          </ac:spMkLst>
        </pc:spChg>
        <pc:spChg chg="mod">
          <ac:chgData name="Ramon Perez" userId="87e0c735-01a8-48f7-8419-a1918c95a969" providerId="ADAL" clId="{18D201FD-76B7-4B52-B62A-AF1A4173885A}" dt="2026-09-29T14:11:49.287" v="7" actId="790"/>
          <ac:spMkLst>
            <pc:docMk/>
            <pc:sldMk cId="1540321299" sldId="283"/>
            <ac:spMk id="24" creationId="{FF5F23FC-7E82-4369-AF39-D78373FA49C4}"/>
          </ac:spMkLst>
        </pc:spChg>
      </pc:sldChg>
      <pc:sldChg chg="modSp mod">
        <pc:chgData name="Ramon Perez" userId="87e0c735-01a8-48f7-8419-a1918c95a969" providerId="ADAL" clId="{18D201FD-76B7-4B52-B62A-AF1A4173885A}" dt="2026-09-29T14:11:49.287" v="7" actId="790"/>
        <pc:sldMkLst>
          <pc:docMk/>
          <pc:sldMk cId="3932323464" sldId="284"/>
        </pc:sldMkLst>
        <pc:spChg chg="mod">
          <ac:chgData name="Ramon Perez" userId="87e0c735-01a8-48f7-8419-a1918c95a969" providerId="ADAL" clId="{18D201FD-76B7-4B52-B62A-AF1A4173885A}" dt="2026-09-29T14:11:49.287" v="7" actId="790"/>
          <ac:spMkLst>
            <pc:docMk/>
            <pc:sldMk cId="3932323464" sldId="284"/>
            <ac:spMk id="2" creationId="{C6BB2070-F135-43CE-B704-F2EB69A0A40F}"/>
          </ac:spMkLst>
        </pc:spChg>
        <pc:spChg chg="mod">
          <ac:chgData name="Ramon Perez" userId="87e0c735-01a8-48f7-8419-a1918c95a969" providerId="ADAL" clId="{18D201FD-76B7-4B52-B62A-AF1A4173885A}" dt="2026-09-29T14:11:49.287" v="7" actId="790"/>
          <ac:spMkLst>
            <pc:docMk/>
            <pc:sldMk cId="3932323464" sldId="284"/>
            <ac:spMk id="25" creationId="{8FD692A6-06F3-43C1-88A8-89219FB57219}"/>
          </ac:spMkLst>
        </pc:spChg>
        <pc:spChg chg="mod">
          <ac:chgData name="Ramon Perez" userId="87e0c735-01a8-48f7-8419-a1918c95a969" providerId="ADAL" clId="{18D201FD-76B7-4B52-B62A-AF1A4173885A}" dt="2026-09-29T14:11:49.287" v="7" actId="790"/>
          <ac:spMkLst>
            <pc:docMk/>
            <pc:sldMk cId="3932323464" sldId="284"/>
            <ac:spMk id="45" creationId="{0B364272-915B-4E3B-9842-F188D4705597}"/>
          </ac:spMkLst>
        </pc:spChg>
        <pc:spChg chg="mod">
          <ac:chgData name="Ramon Perez" userId="87e0c735-01a8-48f7-8419-a1918c95a969" providerId="ADAL" clId="{18D201FD-76B7-4B52-B62A-AF1A4173885A}" dt="2026-09-29T14:11:49.287" v="7" actId="790"/>
          <ac:spMkLst>
            <pc:docMk/>
            <pc:sldMk cId="3932323464" sldId="284"/>
            <ac:spMk id="48" creationId="{8416B1D2-24A8-4087-A66D-1C5BEE46D8F5}"/>
          </ac:spMkLst>
        </pc:spChg>
      </pc:sldChg>
      <pc:sldChg chg="modSp mod">
        <pc:chgData name="Ramon Perez" userId="87e0c735-01a8-48f7-8419-a1918c95a969" providerId="ADAL" clId="{18D201FD-76B7-4B52-B62A-AF1A4173885A}" dt="2026-09-29T14:11:49.287" v="7" actId="790"/>
        <pc:sldMkLst>
          <pc:docMk/>
          <pc:sldMk cId="3135955459" sldId="285"/>
        </pc:sldMkLst>
        <pc:spChg chg="mod">
          <ac:chgData name="Ramon Perez" userId="87e0c735-01a8-48f7-8419-a1918c95a969" providerId="ADAL" clId="{18D201FD-76B7-4B52-B62A-AF1A4173885A}" dt="2026-09-29T14:11:49.287" v="7" actId="790"/>
          <ac:spMkLst>
            <pc:docMk/>
            <pc:sldMk cId="3135955459" sldId="285"/>
            <ac:spMk id="2" creationId="{C74D9B3C-AD2B-4024-AE64-138FE2DE2F34}"/>
          </ac:spMkLst>
        </pc:spChg>
        <pc:spChg chg="mod">
          <ac:chgData name="Ramon Perez" userId="87e0c735-01a8-48f7-8419-a1918c95a969" providerId="ADAL" clId="{18D201FD-76B7-4B52-B62A-AF1A4173885A}" dt="2026-09-29T14:11:49.287" v="7" actId="790"/>
          <ac:spMkLst>
            <pc:docMk/>
            <pc:sldMk cId="3135955459" sldId="285"/>
            <ac:spMk id="4" creationId="{CF05590E-0AE3-4EF6-8BCD-65F39FDB447C}"/>
          </ac:spMkLst>
        </pc:spChg>
        <pc:spChg chg="mod">
          <ac:chgData name="Ramon Perez" userId="87e0c735-01a8-48f7-8419-a1918c95a969" providerId="ADAL" clId="{18D201FD-76B7-4B52-B62A-AF1A4173885A}" dt="2026-09-29T14:11:49.287" v="7" actId="790"/>
          <ac:spMkLst>
            <pc:docMk/>
            <pc:sldMk cId="3135955459" sldId="285"/>
            <ac:spMk id="5" creationId="{0EB32887-C2BB-4261-8FF7-5156C424AAF8}"/>
          </ac:spMkLst>
        </pc:spChg>
        <pc:spChg chg="mod">
          <ac:chgData name="Ramon Perez" userId="87e0c735-01a8-48f7-8419-a1918c95a969" providerId="ADAL" clId="{18D201FD-76B7-4B52-B62A-AF1A4173885A}" dt="2026-09-29T14:11:49.287" v="7" actId="790"/>
          <ac:spMkLst>
            <pc:docMk/>
            <pc:sldMk cId="3135955459" sldId="285"/>
            <ac:spMk id="6" creationId="{497D2273-6DE0-4C16-BBEF-D18A849EA084}"/>
          </ac:spMkLst>
        </pc:spChg>
        <pc:spChg chg="mod">
          <ac:chgData name="Ramon Perez" userId="87e0c735-01a8-48f7-8419-a1918c95a969" providerId="ADAL" clId="{18D201FD-76B7-4B52-B62A-AF1A4173885A}" dt="2026-09-29T14:11:49.287" v="7" actId="790"/>
          <ac:spMkLst>
            <pc:docMk/>
            <pc:sldMk cId="3135955459" sldId="285"/>
            <ac:spMk id="8" creationId="{59E0D4EF-DBB5-4F2F-AE65-BDBD665B9153}"/>
          </ac:spMkLst>
        </pc:spChg>
        <pc:spChg chg="mod">
          <ac:chgData name="Ramon Perez" userId="87e0c735-01a8-48f7-8419-a1918c95a969" providerId="ADAL" clId="{18D201FD-76B7-4B52-B62A-AF1A4173885A}" dt="2026-09-29T14:11:49.287" v="7" actId="790"/>
          <ac:spMkLst>
            <pc:docMk/>
            <pc:sldMk cId="3135955459" sldId="285"/>
            <ac:spMk id="9" creationId="{8303DE9D-C533-4105-BCE6-1DE6EDFD4E5F}"/>
          </ac:spMkLst>
        </pc:spChg>
        <pc:spChg chg="mod">
          <ac:chgData name="Ramon Perez" userId="87e0c735-01a8-48f7-8419-a1918c95a969" providerId="ADAL" clId="{18D201FD-76B7-4B52-B62A-AF1A4173885A}" dt="2026-09-29T14:11:49.287" v="7" actId="790"/>
          <ac:spMkLst>
            <pc:docMk/>
            <pc:sldMk cId="3135955459" sldId="285"/>
            <ac:spMk id="11" creationId="{9ED4F697-595D-4470-BF1A-C1193B89BFC1}"/>
          </ac:spMkLst>
        </pc:spChg>
        <pc:spChg chg="mod">
          <ac:chgData name="Ramon Perez" userId="87e0c735-01a8-48f7-8419-a1918c95a969" providerId="ADAL" clId="{18D201FD-76B7-4B52-B62A-AF1A4173885A}" dt="2026-09-29T14:11:49.287" v="7" actId="790"/>
          <ac:spMkLst>
            <pc:docMk/>
            <pc:sldMk cId="3135955459" sldId="285"/>
            <ac:spMk id="12" creationId="{48CFDEBE-77A3-4838-873A-2FCD2A41E6AB}"/>
          </ac:spMkLst>
        </pc:spChg>
        <pc:spChg chg="mod">
          <ac:chgData name="Ramon Perez" userId="87e0c735-01a8-48f7-8419-a1918c95a969" providerId="ADAL" clId="{18D201FD-76B7-4B52-B62A-AF1A4173885A}" dt="2026-09-29T14:11:49.287" v="7" actId="790"/>
          <ac:spMkLst>
            <pc:docMk/>
            <pc:sldMk cId="3135955459" sldId="285"/>
            <ac:spMk id="13" creationId="{9BEBBA91-7193-4D36-B503-F24AF491AC15}"/>
          </ac:spMkLst>
        </pc:spChg>
        <pc:spChg chg="mod">
          <ac:chgData name="Ramon Perez" userId="87e0c735-01a8-48f7-8419-a1918c95a969" providerId="ADAL" clId="{18D201FD-76B7-4B52-B62A-AF1A4173885A}" dt="2026-09-29T14:11:49.287" v="7" actId="790"/>
          <ac:spMkLst>
            <pc:docMk/>
            <pc:sldMk cId="3135955459" sldId="285"/>
            <ac:spMk id="16" creationId="{219E9510-2CEF-4F33-8305-A29E915E6339}"/>
          </ac:spMkLst>
        </pc:spChg>
      </pc:sldChg>
      <pc:sldChg chg="modSp mod">
        <pc:chgData name="Ramon Perez" userId="87e0c735-01a8-48f7-8419-a1918c95a969" providerId="ADAL" clId="{18D201FD-76B7-4B52-B62A-AF1A4173885A}" dt="2026-09-29T14:11:49.287" v="7" actId="790"/>
        <pc:sldMkLst>
          <pc:docMk/>
          <pc:sldMk cId="2850382387" sldId="286"/>
        </pc:sldMkLst>
        <pc:spChg chg="mod">
          <ac:chgData name="Ramon Perez" userId="87e0c735-01a8-48f7-8419-a1918c95a969" providerId="ADAL" clId="{18D201FD-76B7-4B52-B62A-AF1A4173885A}" dt="2026-09-29T14:11:49.287" v="7" actId="790"/>
          <ac:spMkLst>
            <pc:docMk/>
            <pc:sldMk cId="2850382387" sldId="286"/>
            <ac:spMk id="24" creationId="{F42DC0B4-2C7F-4F66-BEC9-12648E3D4FDA}"/>
          </ac:spMkLst>
        </pc:spChg>
        <pc:spChg chg="mod">
          <ac:chgData name="Ramon Perez" userId="87e0c735-01a8-48f7-8419-a1918c95a969" providerId="ADAL" clId="{18D201FD-76B7-4B52-B62A-AF1A4173885A}" dt="2026-09-29T14:11:49.287" v="7" actId="790"/>
          <ac:spMkLst>
            <pc:docMk/>
            <pc:sldMk cId="2850382387" sldId="286"/>
            <ac:spMk id="25" creationId="{85F47DE5-DD41-4CB0-A9EB-6D7EA36CCF69}"/>
          </ac:spMkLst>
        </pc:spChg>
        <pc:spChg chg="mod">
          <ac:chgData name="Ramon Perez" userId="87e0c735-01a8-48f7-8419-a1918c95a969" providerId="ADAL" clId="{18D201FD-76B7-4B52-B62A-AF1A4173885A}" dt="2026-09-29T14:11:49.287" v="7" actId="790"/>
          <ac:spMkLst>
            <pc:docMk/>
            <pc:sldMk cId="2850382387" sldId="286"/>
            <ac:spMk id="31" creationId="{EFB01670-C9A2-457F-9167-D1820B76DBF3}"/>
          </ac:spMkLst>
        </pc:spChg>
        <pc:spChg chg="mod">
          <ac:chgData name="Ramon Perez" userId="87e0c735-01a8-48f7-8419-a1918c95a969" providerId="ADAL" clId="{18D201FD-76B7-4B52-B62A-AF1A4173885A}" dt="2026-09-29T14:11:49.287" v="7" actId="790"/>
          <ac:spMkLst>
            <pc:docMk/>
            <pc:sldMk cId="2850382387" sldId="286"/>
            <ac:spMk id="33" creationId="{05C98D6C-C2E5-4E3E-9145-B03D5FCE32F6}"/>
          </ac:spMkLst>
        </pc:spChg>
        <pc:spChg chg="mod">
          <ac:chgData name="Ramon Perez" userId="87e0c735-01a8-48f7-8419-a1918c95a969" providerId="ADAL" clId="{18D201FD-76B7-4B52-B62A-AF1A4173885A}" dt="2026-09-29T14:11:49.287" v="7" actId="790"/>
          <ac:spMkLst>
            <pc:docMk/>
            <pc:sldMk cId="2850382387" sldId="286"/>
            <ac:spMk id="36" creationId="{886EA779-9AE8-49DD-A395-FA598C44AD35}"/>
          </ac:spMkLst>
        </pc:spChg>
        <pc:spChg chg="mod">
          <ac:chgData name="Ramon Perez" userId="87e0c735-01a8-48f7-8419-a1918c95a969" providerId="ADAL" clId="{18D201FD-76B7-4B52-B62A-AF1A4173885A}" dt="2026-09-29T14:11:49.287" v="7" actId="790"/>
          <ac:spMkLst>
            <pc:docMk/>
            <pc:sldMk cId="2850382387" sldId="286"/>
            <ac:spMk id="44" creationId="{D31E6ADE-30F5-4813-A7C3-7EC1A61A5133}"/>
          </ac:spMkLst>
        </pc:spChg>
        <pc:spChg chg="mod">
          <ac:chgData name="Ramon Perez" userId="87e0c735-01a8-48f7-8419-a1918c95a969" providerId="ADAL" clId="{18D201FD-76B7-4B52-B62A-AF1A4173885A}" dt="2026-09-29T14:11:49.287" v="7" actId="790"/>
          <ac:spMkLst>
            <pc:docMk/>
            <pc:sldMk cId="2850382387" sldId="286"/>
            <ac:spMk id="46" creationId="{3A035091-9110-496A-804B-AF54F2767620}"/>
          </ac:spMkLst>
        </pc:spChg>
        <pc:spChg chg="mod">
          <ac:chgData name="Ramon Perez" userId="87e0c735-01a8-48f7-8419-a1918c95a969" providerId="ADAL" clId="{18D201FD-76B7-4B52-B62A-AF1A4173885A}" dt="2026-09-29T14:11:49.287" v="7" actId="790"/>
          <ac:spMkLst>
            <pc:docMk/>
            <pc:sldMk cId="2850382387" sldId="286"/>
            <ac:spMk id="47" creationId="{4FA474A2-90BF-49C1-9FAB-230847C29A11}"/>
          </ac:spMkLst>
        </pc:spChg>
        <pc:spChg chg="mod">
          <ac:chgData name="Ramon Perez" userId="87e0c735-01a8-48f7-8419-a1918c95a969" providerId="ADAL" clId="{18D201FD-76B7-4B52-B62A-AF1A4173885A}" dt="2026-09-29T14:11:49.287" v="7" actId="790"/>
          <ac:spMkLst>
            <pc:docMk/>
            <pc:sldMk cId="2850382387" sldId="286"/>
            <ac:spMk id="48" creationId="{47197F9B-4F03-419C-A5DF-682FE4B7CA82}"/>
          </ac:spMkLst>
        </pc:spChg>
        <pc:spChg chg="mod">
          <ac:chgData name="Ramon Perez" userId="87e0c735-01a8-48f7-8419-a1918c95a969" providerId="ADAL" clId="{18D201FD-76B7-4B52-B62A-AF1A4173885A}" dt="2026-09-29T14:11:49.287" v="7" actId="790"/>
          <ac:spMkLst>
            <pc:docMk/>
            <pc:sldMk cId="2850382387" sldId="286"/>
            <ac:spMk id="49" creationId="{3ADE2620-8256-4F97-981F-6216D7E224F9}"/>
          </ac:spMkLst>
        </pc:spChg>
      </pc:sldChg>
      <pc:sldChg chg="delSp modSp mod">
        <pc:chgData name="Ramon Perez" userId="87e0c735-01a8-48f7-8419-a1918c95a969" providerId="ADAL" clId="{18D201FD-76B7-4B52-B62A-AF1A4173885A}" dt="2026-09-29T14:50:00.133" v="17" actId="478"/>
        <pc:sldMkLst>
          <pc:docMk/>
          <pc:sldMk cId="2320649833" sldId="287"/>
        </pc:sldMkLst>
        <pc:spChg chg="mod">
          <ac:chgData name="Ramon Perez" userId="87e0c735-01a8-48f7-8419-a1918c95a969" providerId="ADAL" clId="{18D201FD-76B7-4B52-B62A-AF1A4173885A}" dt="2026-09-29T14:49:37.627" v="14" actId="20577"/>
          <ac:spMkLst>
            <pc:docMk/>
            <pc:sldMk cId="2320649833" sldId="287"/>
            <ac:spMk id="12" creationId="{138C12BB-1025-4F05-9C7C-C286C910E39C}"/>
          </ac:spMkLst>
        </pc:spChg>
        <pc:spChg chg="mod">
          <ac:chgData name="Ramon Perez" userId="87e0c735-01a8-48f7-8419-a1918c95a969" providerId="ADAL" clId="{18D201FD-76B7-4B52-B62A-AF1A4173885A}" dt="2026-09-29T14:49:56.731" v="16" actId="2711"/>
          <ac:spMkLst>
            <pc:docMk/>
            <pc:sldMk cId="2320649833" sldId="287"/>
            <ac:spMk id="13" creationId="{50A2E79F-7175-4505-B229-957D8BB6923A}"/>
          </ac:spMkLst>
        </pc:spChg>
        <pc:spChg chg="del mod">
          <ac:chgData name="Ramon Perez" userId="87e0c735-01a8-48f7-8419-a1918c95a969" providerId="ADAL" clId="{18D201FD-76B7-4B52-B62A-AF1A4173885A}" dt="2026-09-29T14:50:00.133" v="17" actId="478"/>
          <ac:spMkLst>
            <pc:docMk/>
            <pc:sldMk cId="2320649833" sldId="287"/>
            <ac:spMk id="14" creationId="{1BF4B27A-3790-4419-BC73-1DD3D1F2CF8E}"/>
          </ac:spMkLst>
        </pc:spChg>
      </pc:sldChg>
      <pc:sldChg chg="modSp mod ord">
        <pc:chgData name="Ramon Perez" userId="87e0c735-01a8-48f7-8419-a1918c95a969" providerId="ADAL" clId="{18D201FD-76B7-4B52-B62A-AF1A4173885A}" dt="2026-09-29T14:50:15.235" v="19"/>
        <pc:sldMkLst>
          <pc:docMk/>
          <pc:sldMk cId="3785733626" sldId="288"/>
        </pc:sldMkLst>
        <pc:spChg chg="mod">
          <ac:chgData name="Ramon Perez" userId="87e0c735-01a8-48f7-8419-a1918c95a969" providerId="ADAL" clId="{18D201FD-76B7-4B52-B62A-AF1A4173885A}" dt="2026-09-29T14:11:49.287" v="7" actId="790"/>
          <ac:spMkLst>
            <pc:docMk/>
            <pc:sldMk cId="3785733626" sldId="288"/>
            <ac:spMk id="29" creationId="{44E90521-FBFA-A772-72D8-26E24FABDC52}"/>
          </ac:spMkLst>
        </pc:spChg>
        <pc:spChg chg="mod">
          <ac:chgData name="Ramon Perez" userId="87e0c735-01a8-48f7-8419-a1918c95a969" providerId="ADAL" clId="{18D201FD-76B7-4B52-B62A-AF1A4173885A}" dt="2026-09-29T14:11:49.287" v="7" actId="790"/>
          <ac:spMkLst>
            <pc:docMk/>
            <pc:sldMk cId="3785733626" sldId="288"/>
            <ac:spMk id="69" creationId="{C68C371A-62D6-FD2B-FCB3-AF7A11ED527A}"/>
          </ac:spMkLst>
        </pc:spChg>
        <pc:spChg chg="mod">
          <ac:chgData name="Ramon Perez" userId="87e0c735-01a8-48f7-8419-a1918c95a969" providerId="ADAL" clId="{18D201FD-76B7-4B52-B62A-AF1A4173885A}" dt="2026-09-29T14:11:49.287" v="7" actId="790"/>
          <ac:spMkLst>
            <pc:docMk/>
            <pc:sldMk cId="3785733626" sldId="288"/>
            <ac:spMk id="78" creationId="{86A073EE-9524-4C93-B2E0-3A051F3F52C4}"/>
          </ac:spMkLst>
        </pc:spChg>
        <pc:spChg chg="mod">
          <ac:chgData name="Ramon Perez" userId="87e0c735-01a8-48f7-8419-a1918c95a969" providerId="ADAL" clId="{18D201FD-76B7-4B52-B62A-AF1A4173885A}" dt="2026-09-29T14:11:49.287" v="7" actId="790"/>
          <ac:spMkLst>
            <pc:docMk/>
            <pc:sldMk cId="3785733626" sldId="288"/>
            <ac:spMk id="80" creationId="{1044E27A-1ED2-3120-94E0-CB434DEE9088}"/>
          </ac:spMkLst>
        </pc:spChg>
        <pc:spChg chg="mod">
          <ac:chgData name="Ramon Perez" userId="87e0c735-01a8-48f7-8419-a1918c95a969" providerId="ADAL" clId="{18D201FD-76B7-4B52-B62A-AF1A4173885A}" dt="2026-09-29T14:11:49.287" v="7" actId="790"/>
          <ac:spMkLst>
            <pc:docMk/>
            <pc:sldMk cId="3785733626" sldId="288"/>
            <ac:spMk id="87" creationId="{AF05C921-6367-BD27-B7DC-1AD91DCD70C5}"/>
          </ac:spMkLst>
        </pc:spChg>
        <pc:spChg chg="mod">
          <ac:chgData name="Ramon Perez" userId="87e0c735-01a8-48f7-8419-a1918c95a969" providerId="ADAL" clId="{18D201FD-76B7-4B52-B62A-AF1A4173885A}" dt="2026-09-29T14:11:49.287" v="7" actId="790"/>
          <ac:spMkLst>
            <pc:docMk/>
            <pc:sldMk cId="3785733626" sldId="288"/>
            <ac:spMk id="88" creationId="{DD2D03B3-9AA3-69AD-86BE-C9BA530C319F}"/>
          </ac:spMkLst>
        </pc:spChg>
        <pc:spChg chg="mod">
          <ac:chgData name="Ramon Perez" userId="87e0c735-01a8-48f7-8419-a1918c95a969" providerId="ADAL" clId="{18D201FD-76B7-4B52-B62A-AF1A4173885A}" dt="2026-09-29T14:11:49.287" v="7" actId="790"/>
          <ac:spMkLst>
            <pc:docMk/>
            <pc:sldMk cId="3785733626" sldId="288"/>
            <ac:spMk id="90" creationId="{DD63E1FB-15F0-8DB9-6A39-6C22865B006A}"/>
          </ac:spMkLst>
        </pc:spChg>
        <pc:spChg chg="mod">
          <ac:chgData name="Ramon Perez" userId="87e0c735-01a8-48f7-8419-a1918c95a969" providerId="ADAL" clId="{18D201FD-76B7-4B52-B62A-AF1A4173885A}" dt="2026-09-29T14:11:49.287" v="7" actId="790"/>
          <ac:spMkLst>
            <pc:docMk/>
            <pc:sldMk cId="3785733626" sldId="288"/>
            <ac:spMk id="91" creationId="{7AC605ED-7D4E-762A-CC8E-C597E8E9CE59}"/>
          </ac:spMkLst>
        </pc:spChg>
        <pc:spChg chg="mod">
          <ac:chgData name="Ramon Perez" userId="87e0c735-01a8-48f7-8419-a1918c95a969" providerId="ADAL" clId="{18D201FD-76B7-4B52-B62A-AF1A4173885A}" dt="2026-09-29T14:11:49.287" v="7" actId="790"/>
          <ac:spMkLst>
            <pc:docMk/>
            <pc:sldMk cId="3785733626" sldId="288"/>
            <ac:spMk id="92" creationId="{B546A616-FC8C-007A-3E03-07F3D71722C0}"/>
          </ac:spMkLst>
        </pc:spChg>
        <pc:spChg chg="mod">
          <ac:chgData name="Ramon Perez" userId="87e0c735-01a8-48f7-8419-a1918c95a969" providerId="ADAL" clId="{18D201FD-76B7-4B52-B62A-AF1A4173885A}" dt="2026-09-29T14:11:49.287" v="7" actId="790"/>
          <ac:spMkLst>
            <pc:docMk/>
            <pc:sldMk cId="3785733626" sldId="288"/>
            <ac:spMk id="94" creationId="{80B743AA-5686-A48C-5AD3-569DED93AABC}"/>
          </ac:spMkLst>
        </pc:spChg>
      </pc:sldChg>
      <pc:sldChg chg="modSp mod">
        <pc:chgData name="Ramon Perez" userId="87e0c735-01a8-48f7-8419-a1918c95a969" providerId="ADAL" clId="{18D201FD-76B7-4B52-B62A-AF1A4173885A}" dt="2026-09-29T14:11:49.287" v="7" actId="790"/>
        <pc:sldMkLst>
          <pc:docMk/>
          <pc:sldMk cId="2603891665" sldId="289"/>
        </pc:sldMkLst>
        <pc:spChg chg="mod">
          <ac:chgData name="Ramon Perez" userId="87e0c735-01a8-48f7-8419-a1918c95a969" providerId="ADAL" clId="{18D201FD-76B7-4B52-B62A-AF1A4173885A}" dt="2026-09-29T14:11:49.287" v="7" actId="790"/>
          <ac:spMkLst>
            <pc:docMk/>
            <pc:sldMk cId="2603891665" sldId="289"/>
            <ac:spMk id="2" creationId="{B98FE23A-0BC9-2BCE-EB73-BB1AC0F52489}"/>
          </ac:spMkLst>
        </pc:spChg>
        <pc:spChg chg="mod">
          <ac:chgData name="Ramon Perez" userId="87e0c735-01a8-48f7-8419-a1918c95a969" providerId="ADAL" clId="{18D201FD-76B7-4B52-B62A-AF1A4173885A}" dt="2026-09-29T14:11:49.287" v="7" actId="790"/>
          <ac:spMkLst>
            <pc:docMk/>
            <pc:sldMk cId="2603891665" sldId="289"/>
            <ac:spMk id="3" creationId="{B4F79762-4B1E-F7E1-C891-2BAAD92F76EC}"/>
          </ac:spMkLst>
        </pc:spChg>
        <pc:spChg chg="mod">
          <ac:chgData name="Ramon Perez" userId="87e0c735-01a8-48f7-8419-a1918c95a969" providerId="ADAL" clId="{18D201FD-76B7-4B52-B62A-AF1A4173885A}" dt="2026-09-29T14:11:49.287" v="7" actId="790"/>
          <ac:spMkLst>
            <pc:docMk/>
            <pc:sldMk cId="2603891665" sldId="289"/>
            <ac:spMk id="25" creationId="{C50AA035-CECC-28AB-688C-C42EC118E170}"/>
          </ac:spMkLst>
        </pc:spChg>
      </pc:sldChg>
      <pc:sldChg chg="modSp mod">
        <pc:chgData name="Ramon Perez" userId="87e0c735-01a8-48f7-8419-a1918c95a969" providerId="ADAL" clId="{18D201FD-76B7-4B52-B62A-AF1A4173885A}" dt="2026-09-29T14:11:49.287" v="7" actId="790"/>
        <pc:sldMkLst>
          <pc:docMk/>
          <pc:sldMk cId="2507096387" sldId="290"/>
        </pc:sldMkLst>
        <pc:spChg chg="mod">
          <ac:chgData name="Ramon Perez" userId="87e0c735-01a8-48f7-8419-a1918c95a969" providerId="ADAL" clId="{18D201FD-76B7-4B52-B62A-AF1A4173885A}" dt="2026-09-29T14:11:49.287" v="7" actId="790"/>
          <ac:spMkLst>
            <pc:docMk/>
            <pc:sldMk cId="2507096387" sldId="290"/>
            <ac:spMk id="2" creationId="{B0231A08-A72A-E265-D5D1-BEFECE3E5D6D}"/>
          </ac:spMkLst>
        </pc:spChg>
        <pc:spChg chg="mod">
          <ac:chgData name="Ramon Perez" userId="87e0c735-01a8-48f7-8419-a1918c95a969" providerId="ADAL" clId="{18D201FD-76B7-4B52-B62A-AF1A4173885A}" dt="2026-09-29T14:11:49.287" v="7" actId="790"/>
          <ac:spMkLst>
            <pc:docMk/>
            <pc:sldMk cId="2507096387" sldId="290"/>
            <ac:spMk id="3" creationId="{94401D15-DB1B-9FEA-48F9-5516BF3C3164}"/>
          </ac:spMkLst>
        </pc:spChg>
        <pc:spChg chg="mod">
          <ac:chgData name="Ramon Perez" userId="87e0c735-01a8-48f7-8419-a1918c95a969" providerId="ADAL" clId="{18D201FD-76B7-4B52-B62A-AF1A4173885A}" dt="2026-09-29T14:11:49.287" v="7" actId="790"/>
          <ac:spMkLst>
            <pc:docMk/>
            <pc:sldMk cId="2507096387" sldId="290"/>
            <ac:spMk id="25" creationId="{32198EEC-739C-BE49-691E-1BA2242A9C4F}"/>
          </ac:spMkLst>
        </pc:spChg>
      </pc:sldChg>
      <pc:sldChg chg="modSp mod">
        <pc:chgData name="Ramon Perez" userId="87e0c735-01a8-48f7-8419-a1918c95a969" providerId="ADAL" clId="{18D201FD-76B7-4B52-B62A-AF1A4173885A}" dt="2026-09-29T14:11:49.287" v="7" actId="790"/>
        <pc:sldMkLst>
          <pc:docMk/>
          <pc:sldMk cId="3027008449" sldId="291"/>
        </pc:sldMkLst>
        <pc:spChg chg="mod">
          <ac:chgData name="Ramon Perez" userId="87e0c735-01a8-48f7-8419-a1918c95a969" providerId="ADAL" clId="{18D201FD-76B7-4B52-B62A-AF1A4173885A}" dt="2026-09-29T14:11:49.287" v="7" actId="790"/>
          <ac:spMkLst>
            <pc:docMk/>
            <pc:sldMk cId="3027008449" sldId="291"/>
            <ac:spMk id="11" creationId="{6FC9E9AB-C50D-AF28-70C4-BA3620EDDB43}"/>
          </ac:spMkLst>
        </pc:spChg>
        <pc:spChg chg="mod">
          <ac:chgData name="Ramon Perez" userId="87e0c735-01a8-48f7-8419-a1918c95a969" providerId="ADAL" clId="{18D201FD-76B7-4B52-B62A-AF1A4173885A}" dt="2026-09-29T14:11:49.287" v="7" actId="790"/>
          <ac:spMkLst>
            <pc:docMk/>
            <pc:sldMk cId="3027008449" sldId="291"/>
            <ac:spMk id="12" creationId="{21B11CBF-0C8D-F077-CD0E-6C93964CF21E}"/>
          </ac:spMkLst>
        </pc:spChg>
        <pc:spChg chg="mod">
          <ac:chgData name="Ramon Perez" userId="87e0c735-01a8-48f7-8419-a1918c95a969" providerId="ADAL" clId="{18D201FD-76B7-4B52-B62A-AF1A4173885A}" dt="2026-09-29T14:11:49.287" v="7" actId="790"/>
          <ac:spMkLst>
            <pc:docMk/>
            <pc:sldMk cId="3027008449" sldId="291"/>
            <ac:spMk id="13" creationId="{920554AB-60B4-57C1-EA8C-78AB47845FE7}"/>
          </ac:spMkLst>
        </pc:spChg>
        <pc:spChg chg="mod">
          <ac:chgData name="Ramon Perez" userId="87e0c735-01a8-48f7-8419-a1918c95a969" providerId="ADAL" clId="{18D201FD-76B7-4B52-B62A-AF1A4173885A}" dt="2026-09-29T14:11:49.287" v="7" actId="790"/>
          <ac:spMkLst>
            <pc:docMk/>
            <pc:sldMk cId="3027008449" sldId="291"/>
            <ac:spMk id="14" creationId="{450A2FCD-AE4D-4D15-8B23-E0761EA141AF}"/>
          </ac:spMkLst>
        </pc:spChg>
        <pc:spChg chg="mod">
          <ac:chgData name="Ramon Perez" userId="87e0c735-01a8-48f7-8419-a1918c95a969" providerId="ADAL" clId="{18D201FD-76B7-4B52-B62A-AF1A4173885A}" dt="2026-09-29T14:11:49.287" v="7" actId="790"/>
          <ac:spMkLst>
            <pc:docMk/>
            <pc:sldMk cId="3027008449" sldId="291"/>
            <ac:spMk id="18" creationId="{A944C57A-8FDE-3FEB-7AC9-6D49A14F5B56}"/>
          </ac:spMkLst>
        </pc:spChg>
      </pc:sldChg>
      <pc:sldChg chg="modSp mod">
        <pc:chgData name="Ramon Perez" userId="87e0c735-01a8-48f7-8419-a1918c95a969" providerId="ADAL" clId="{18D201FD-76B7-4B52-B62A-AF1A4173885A}" dt="2026-09-29T14:11:49.287" v="7" actId="790"/>
        <pc:sldMkLst>
          <pc:docMk/>
          <pc:sldMk cId="3558803949" sldId="292"/>
        </pc:sldMkLst>
        <pc:spChg chg="mod">
          <ac:chgData name="Ramon Perez" userId="87e0c735-01a8-48f7-8419-a1918c95a969" providerId="ADAL" clId="{18D201FD-76B7-4B52-B62A-AF1A4173885A}" dt="2026-09-29T14:11:49.287" v="7" actId="790"/>
          <ac:spMkLst>
            <pc:docMk/>
            <pc:sldMk cId="3558803949" sldId="292"/>
            <ac:spMk id="2" creationId="{DFE5DB05-362A-321B-8352-AE8DDA10297D}"/>
          </ac:spMkLst>
        </pc:spChg>
        <pc:spChg chg="mod">
          <ac:chgData name="Ramon Perez" userId="87e0c735-01a8-48f7-8419-a1918c95a969" providerId="ADAL" clId="{18D201FD-76B7-4B52-B62A-AF1A4173885A}" dt="2026-09-29T14:11:49.287" v="7" actId="790"/>
          <ac:spMkLst>
            <pc:docMk/>
            <pc:sldMk cId="3558803949" sldId="292"/>
            <ac:spMk id="25" creationId="{29094B89-4F8F-1622-E340-CDD6B1EBD38B}"/>
          </ac:spMkLst>
        </pc:spChg>
        <pc:spChg chg="mod">
          <ac:chgData name="Ramon Perez" userId="87e0c735-01a8-48f7-8419-a1918c95a969" providerId="ADAL" clId="{18D201FD-76B7-4B52-B62A-AF1A4173885A}" dt="2026-09-29T14:11:49.287" v="7" actId="790"/>
          <ac:spMkLst>
            <pc:docMk/>
            <pc:sldMk cId="3558803949" sldId="292"/>
            <ac:spMk id="45" creationId="{5D8FE796-1DF2-3F0F-350E-AA6992666624}"/>
          </ac:spMkLst>
        </pc:spChg>
        <pc:spChg chg="mod">
          <ac:chgData name="Ramon Perez" userId="87e0c735-01a8-48f7-8419-a1918c95a969" providerId="ADAL" clId="{18D201FD-76B7-4B52-B62A-AF1A4173885A}" dt="2026-09-29T14:11:49.287" v="7" actId="790"/>
          <ac:spMkLst>
            <pc:docMk/>
            <pc:sldMk cId="3558803949" sldId="292"/>
            <ac:spMk id="48" creationId="{BFB27253-F4B5-6D5C-8CE5-441BF12D8980}"/>
          </ac:spMkLst>
        </pc:spChg>
      </pc:sldChg>
      <pc:sldChg chg="modSp mod">
        <pc:chgData name="Ramon Perez" userId="87e0c735-01a8-48f7-8419-a1918c95a969" providerId="ADAL" clId="{18D201FD-76B7-4B52-B62A-AF1A4173885A}" dt="2026-09-29T14:11:49.287" v="7" actId="790"/>
        <pc:sldMkLst>
          <pc:docMk/>
          <pc:sldMk cId="2327314632" sldId="293"/>
        </pc:sldMkLst>
        <pc:spChg chg="mod">
          <ac:chgData name="Ramon Perez" userId="87e0c735-01a8-48f7-8419-a1918c95a969" providerId="ADAL" clId="{18D201FD-76B7-4B52-B62A-AF1A4173885A}" dt="2026-09-29T14:11:49.287" v="7" actId="790"/>
          <ac:spMkLst>
            <pc:docMk/>
            <pc:sldMk cId="2327314632" sldId="293"/>
            <ac:spMk id="4" creationId="{F47B2262-583E-A829-A2C3-6111A151A17A}"/>
          </ac:spMkLst>
        </pc:spChg>
        <pc:spChg chg="mod">
          <ac:chgData name="Ramon Perez" userId="87e0c735-01a8-48f7-8419-a1918c95a969" providerId="ADAL" clId="{18D201FD-76B7-4B52-B62A-AF1A4173885A}" dt="2026-09-29T14:11:49.287" v="7" actId="790"/>
          <ac:spMkLst>
            <pc:docMk/>
            <pc:sldMk cId="2327314632" sldId="293"/>
            <ac:spMk id="5" creationId="{DDB89BAA-6BC1-6E85-C01C-71D84DC0BC01}"/>
          </ac:spMkLst>
        </pc:spChg>
        <pc:spChg chg="mod">
          <ac:chgData name="Ramon Perez" userId="87e0c735-01a8-48f7-8419-a1918c95a969" providerId="ADAL" clId="{18D201FD-76B7-4B52-B62A-AF1A4173885A}" dt="2026-09-29T14:11:49.287" v="7" actId="790"/>
          <ac:spMkLst>
            <pc:docMk/>
            <pc:sldMk cId="2327314632" sldId="293"/>
            <ac:spMk id="7" creationId="{B055211C-3DEF-03CB-5883-FD891E2958A8}"/>
          </ac:spMkLst>
        </pc:spChg>
        <pc:spChg chg="mod">
          <ac:chgData name="Ramon Perez" userId="87e0c735-01a8-48f7-8419-a1918c95a969" providerId="ADAL" clId="{18D201FD-76B7-4B52-B62A-AF1A4173885A}" dt="2026-09-29T14:11:49.287" v="7" actId="790"/>
          <ac:spMkLst>
            <pc:docMk/>
            <pc:sldMk cId="2327314632" sldId="293"/>
            <ac:spMk id="8" creationId="{36D23F83-B7C0-304E-5535-C97A5FB90042}"/>
          </ac:spMkLst>
        </pc:spChg>
        <pc:spChg chg="mod">
          <ac:chgData name="Ramon Perez" userId="87e0c735-01a8-48f7-8419-a1918c95a969" providerId="ADAL" clId="{18D201FD-76B7-4B52-B62A-AF1A4173885A}" dt="2026-09-29T14:11:49.287" v="7" actId="790"/>
          <ac:spMkLst>
            <pc:docMk/>
            <pc:sldMk cId="2327314632" sldId="293"/>
            <ac:spMk id="33" creationId="{AE04EE30-A36E-FAD4-9E32-7893DA0D9F66}"/>
          </ac:spMkLst>
        </pc:spChg>
        <pc:spChg chg="mod">
          <ac:chgData name="Ramon Perez" userId="87e0c735-01a8-48f7-8419-a1918c95a969" providerId="ADAL" clId="{18D201FD-76B7-4B52-B62A-AF1A4173885A}" dt="2026-09-29T14:11:49.287" v="7" actId="790"/>
          <ac:spMkLst>
            <pc:docMk/>
            <pc:sldMk cId="2327314632" sldId="293"/>
            <ac:spMk id="46" creationId="{1828DD99-CC90-0A73-07FD-25126C29B064}"/>
          </ac:spMkLst>
        </pc:spChg>
        <pc:spChg chg="mod">
          <ac:chgData name="Ramon Perez" userId="87e0c735-01a8-48f7-8419-a1918c95a969" providerId="ADAL" clId="{18D201FD-76B7-4B52-B62A-AF1A4173885A}" dt="2026-09-29T14:11:49.287" v="7" actId="790"/>
          <ac:spMkLst>
            <pc:docMk/>
            <pc:sldMk cId="2327314632" sldId="293"/>
            <ac:spMk id="47" creationId="{7A6A0685-2AE5-A7F2-2B84-5C44D7D322F3}"/>
          </ac:spMkLst>
        </pc:spChg>
        <pc:spChg chg="mod">
          <ac:chgData name="Ramon Perez" userId="87e0c735-01a8-48f7-8419-a1918c95a969" providerId="ADAL" clId="{18D201FD-76B7-4B52-B62A-AF1A4173885A}" dt="2026-09-29T14:11:49.287" v="7" actId="790"/>
          <ac:spMkLst>
            <pc:docMk/>
            <pc:sldMk cId="2327314632" sldId="293"/>
            <ac:spMk id="48" creationId="{78C34999-5049-70E5-26B0-48FEEB716929}"/>
          </ac:spMkLst>
        </pc:spChg>
        <pc:spChg chg="mod">
          <ac:chgData name="Ramon Perez" userId="87e0c735-01a8-48f7-8419-a1918c95a969" providerId="ADAL" clId="{18D201FD-76B7-4B52-B62A-AF1A4173885A}" dt="2026-09-29T14:11:49.287" v="7" actId="790"/>
          <ac:spMkLst>
            <pc:docMk/>
            <pc:sldMk cId="2327314632" sldId="293"/>
            <ac:spMk id="49" creationId="{7D65B9DA-7F7E-4170-DE9D-B801F113B78B}"/>
          </ac:spMkLst>
        </pc:spChg>
      </pc:sldChg>
      <pc:sldChg chg="modSp mod">
        <pc:chgData name="Ramon Perez" userId="87e0c735-01a8-48f7-8419-a1918c95a969" providerId="ADAL" clId="{18D201FD-76B7-4B52-B62A-AF1A4173885A}" dt="2026-09-29T14:11:49.287" v="7" actId="790"/>
        <pc:sldMkLst>
          <pc:docMk/>
          <pc:sldMk cId="1797066844" sldId="294"/>
        </pc:sldMkLst>
        <pc:spChg chg="mod">
          <ac:chgData name="Ramon Perez" userId="87e0c735-01a8-48f7-8419-a1918c95a969" providerId="ADAL" clId="{18D201FD-76B7-4B52-B62A-AF1A4173885A}" dt="2026-09-29T14:11:49.287" v="7" actId="790"/>
          <ac:spMkLst>
            <pc:docMk/>
            <pc:sldMk cId="1797066844" sldId="294"/>
            <ac:spMk id="3" creationId="{9C7664E1-1454-D02F-6042-71E284975210}"/>
          </ac:spMkLst>
        </pc:spChg>
        <pc:spChg chg="mod">
          <ac:chgData name="Ramon Perez" userId="87e0c735-01a8-48f7-8419-a1918c95a969" providerId="ADAL" clId="{18D201FD-76B7-4B52-B62A-AF1A4173885A}" dt="2026-09-29T14:11:49.287" v="7" actId="790"/>
          <ac:spMkLst>
            <pc:docMk/>
            <pc:sldMk cId="1797066844" sldId="294"/>
            <ac:spMk id="5" creationId="{F30DC505-D8EF-3D4C-7D42-E7DAB1A6BB85}"/>
          </ac:spMkLst>
        </pc:spChg>
        <pc:spChg chg="mod">
          <ac:chgData name="Ramon Perez" userId="87e0c735-01a8-48f7-8419-a1918c95a969" providerId="ADAL" clId="{18D201FD-76B7-4B52-B62A-AF1A4173885A}" dt="2026-09-29T14:11:49.287" v="7" actId="790"/>
          <ac:spMkLst>
            <pc:docMk/>
            <pc:sldMk cId="1797066844" sldId="294"/>
            <ac:spMk id="6" creationId="{2FDF0675-832A-6EB2-BFDE-564FDCCC2B9C}"/>
          </ac:spMkLst>
        </pc:spChg>
        <pc:spChg chg="mod">
          <ac:chgData name="Ramon Perez" userId="87e0c735-01a8-48f7-8419-a1918c95a969" providerId="ADAL" clId="{18D201FD-76B7-4B52-B62A-AF1A4173885A}" dt="2026-09-29T14:11:49.287" v="7" actId="790"/>
          <ac:spMkLst>
            <pc:docMk/>
            <pc:sldMk cId="1797066844" sldId="294"/>
            <ac:spMk id="11" creationId="{C89FB8B3-63B5-3034-A711-4E1130CBBA00}"/>
          </ac:spMkLst>
        </pc:spChg>
        <pc:spChg chg="mod">
          <ac:chgData name="Ramon Perez" userId="87e0c735-01a8-48f7-8419-a1918c95a969" providerId="ADAL" clId="{18D201FD-76B7-4B52-B62A-AF1A4173885A}" dt="2026-09-29T14:11:49.287" v="7" actId="790"/>
          <ac:spMkLst>
            <pc:docMk/>
            <pc:sldMk cId="1797066844" sldId="294"/>
            <ac:spMk id="19" creationId="{9B4C4F49-6CA3-CFDA-2F28-57F8790F1876}"/>
          </ac:spMkLst>
        </pc:spChg>
        <pc:spChg chg="mod">
          <ac:chgData name="Ramon Perez" userId="87e0c735-01a8-48f7-8419-a1918c95a969" providerId="ADAL" clId="{18D201FD-76B7-4B52-B62A-AF1A4173885A}" dt="2026-09-29T14:11:49.287" v="7" actId="790"/>
          <ac:spMkLst>
            <pc:docMk/>
            <pc:sldMk cId="1797066844" sldId="294"/>
            <ac:spMk id="20" creationId="{74383EA6-F2FA-7E34-881D-C72DB0B48ED5}"/>
          </ac:spMkLst>
        </pc:spChg>
        <pc:spChg chg="mod">
          <ac:chgData name="Ramon Perez" userId="87e0c735-01a8-48f7-8419-a1918c95a969" providerId="ADAL" clId="{18D201FD-76B7-4B52-B62A-AF1A4173885A}" dt="2026-09-29T14:11:49.287" v="7" actId="790"/>
          <ac:spMkLst>
            <pc:docMk/>
            <pc:sldMk cId="1797066844" sldId="294"/>
            <ac:spMk id="21" creationId="{AAE92BF6-8568-F1F7-E904-4E253C42BE44}"/>
          </ac:spMkLst>
        </pc:spChg>
        <pc:spChg chg="mod">
          <ac:chgData name="Ramon Perez" userId="87e0c735-01a8-48f7-8419-a1918c95a969" providerId="ADAL" clId="{18D201FD-76B7-4B52-B62A-AF1A4173885A}" dt="2026-09-29T14:11:49.287" v="7" actId="790"/>
          <ac:spMkLst>
            <pc:docMk/>
            <pc:sldMk cId="1797066844" sldId="294"/>
            <ac:spMk id="22" creationId="{4589EC49-B6DD-7012-4B8A-CDF9B3A174EE}"/>
          </ac:spMkLst>
        </pc:spChg>
        <pc:spChg chg="mod">
          <ac:chgData name="Ramon Perez" userId="87e0c735-01a8-48f7-8419-a1918c95a969" providerId="ADAL" clId="{18D201FD-76B7-4B52-B62A-AF1A4173885A}" dt="2026-09-29T14:11:49.287" v="7" actId="790"/>
          <ac:spMkLst>
            <pc:docMk/>
            <pc:sldMk cId="1797066844" sldId="294"/>
            <ac:spMk id="94" creationId="{6D1BAAFC-0025-D5E1-EAC7-527E592C223A}"/>
          </ac:spMkLst>
        </pc:spChg>
      </pc:sldChg>
      <pc:sldChg chg="add">
        <pc:chgData name="Ramon Perez" userId="87e0c735-01a8-48f7-8419-a1918c95a969" providerId="ADAL" clId="{18D201FD-76B7-4B52-B62A-AF1A4173885A}" dt="2026-09-29T14:50:31.388" v="20"/>
        <pc:sldMkLst>
          <pc:docMk/>
          <pc:sldMk cId="0" sldId="295"/>
        </pc:sldMkLst>
      </pc:sldChg>
      <pc:sldChg chg="del">
        <pc:chgData name="Ramon Perez" userId="87e0c735-01a8-48f7-8419-a1918c95a969" providerId="ADAL" clId="{18D201FD-76B7-4B52-B62A-AF1A4173885A}" dt="2026-09-29T14:10:55.255" v="0" actId="47"/>
        <pc:sldMkLst>
          <pc:docMk/>
          <pc:sldMk cId="1625604935" sldId="295"/>
        </pc:sldMkLst>
      </pc:sldChg>
      <pc:sldChg chg="add">
        <pc:chgData name="Ramon Perez" userId="87e0c735-01a8-48f7-8419-a1918c95a969" providerId="ADAL" clId="{18D201FD-76B7-4B52-B62A-AF1A4173885A}" dt="2026-09-29T14:50:31.388" v="20"/>
        <pc:sldMkLst>
          <pc:docMk/>
          <pc:sldMk cId="0" sldId="296"/>
        </pc:sldMkLst>
      </pc:sldChg>
      <pc:sldChg chg="add">
        <pc:chgData name="Ramon Perez" userId="87e0c735-01a8-48f7-8419-a1918c95a969" providerId="ADAL" clId="{18D201FD-76B7-4B52-B62A-AF1A4173885A}" dt="2026-09-29T14:50:31.388" v="20"/>
        <pc:sldMkLst>
          <pc:docMk/>
          <pc:sldMk cId="0" sldId="299"/>
        </pc:sldMkLst>
      </pc:sldChg>
      <pc:sldChg chg="add">
        <pc:chgData name="Ramon Perez" userId="87e0c735-01a8-48f7-8419-a1918c95a969" providerId="ADAL" clId="{18D201FD-76B7-4B52-B62A-AF1A4173885A}" dt="2026-09-29T14:50:31.388" v="20"/>
        <pc:sldMkLst>
          <pc:docMk/>
          <pc:sldMk cId="0" sldId="305"/>
        </pc:sldMk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1"/>
  <c:style val="2"/>
  <c:chart>
    <c:autoTitleDeleted val="0"/>
    <c:plotArea>
      <c:layout/>
      <c:barChart>
        <c:barDir val="col"/>
        <c:grouping val="clustered"/>
        <c:varyColors val="1"/>
        <c:ser>
          <c:idx val="0"/>
          <c:order val="0"/>
          <c:tx>
            <c:strRef>
              <c:f>Sheet1!$B$1</c:f>
              <c:strCache>
                <c:ptCount val="1"/>
                <c:pt idx="0">
                  <c:v>Peajes</c:v>
                </c:pt>
              </c:strCache>
            </c:strRef>
          </c:tx>
          <c:spPr>
            <a:solidFill>
              <a:srgbClr val="1B2A3A"/>
            </a:solidFill>
            <a:ln>
              <a:solidFill>
                <a:srgbClr val="1B2A3A"/>
              </a:solidFill>
            </a:ln>
          </c:spPr>
          <c:invertIfNegative val="1"/>
          <c:cat>
            <c:strRef>
              <c:f>Sheet1!$A$2:$A$6</c:f>
              <c:strCache>
                <c:ptCount val="5"/>
                <c:pt idx="0">
                  <c:v>2021</c:v>
                </c:pt>
                <c:pt idx="1">
                  <c:v>2022</c:v>
                </c:pt>
                <c:pt idx="2">
                  <c:v>2023</c:v>
                </c:pt>
                <c:pt idx="3">
                  <c:v>2024</c:v>
                </c:pt>
                <c:pt idx="4">
                  <c:v>2025</c:v>
                </c:pt>
              </c:strCache>
            </c:strRef>
          </c:cat>
          <c:val>
            <c:numRef>
              <c:f>Sheet1!$B$2:$B$6</c:f>
              <c:numCache>
                <c:formatCode>General</c:formatCode>
                <c:ptCount val="5"/>
                <c:pt idx="0">
                  <c:v>38.200000000000003</c:v>
                </c:pt>
                <c:pt idx="1">
                  <c:v>41.5</c:v>
                </c:pt>
                <c:pt idx="2">
                  <c:v>45.1</c:v>
                </c:pt>
                <c:pt idx="3">
                  <c:v>49.8</c:v>
                </c:pt>
                <c:pt idx="4">
                  <c:v>54.6</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1B2A3A"/>
                    </a:solidFill>
                  </a:ln>
                </c14:spPr>
              </c14:invertSolidFillFmt>
            </c:ext>
            <c:ext xmlns:c16="http://schemas.microsoft.com/office/drawing/2014/chart" uri="{C3380CC4-5D6E-409C-BE32-E72D297353CC}">
              <c16:uniqueId val="{00000000-6A08-F64A-91A4-6788194C50EF}"/>
            </c:ext>
          </c:extLst>
        </c:ser>
        <c:ser>
          <c:idx val="1"/>
          <c:order val="1"/>
          <c:tx>
            <c:strRef>
              <c:f>Sheet1!$C$1</c:f>
              <c:strCache>
                <c:ptCount val="1"/>
                <c:pt idx="0">
                  <c:v>Parking</c:v>
                </c:pt>
              </c:strCache>
            </c:strRef>
          </c:tx>
          <c:spPr>
            <a:solidFill>
              <a:srgbClr val="8DEFB2"/>
            </a:solidFill>
            <a:ln>
              <a:solidFill>
                <a:srgbClr val="8DEFB2"/>
              </a:solidFill>
            </a:ln>
          </c:spPr>
          <c:invertIfNegative val="1"/>
          <c:cat>
            <c:strRef>
              <c:f>Sheet1!$A$2:$A$6</c:f>
              <c:strCache>
                <c:ptCount val="5"/>
                <c:pt idx="0">
                  <c:v>2021</c:v>
                </c:pt>
                <c:pt idx="1">
                  <c:v>2022</c:v>
                </c:pt>
                <c:pt idx="2">
                  <c:v>2023</c:v>
                </c:pt>
                <c:pt idx="3">
                  <c:v>2024</c:v>
                </c:pt>
                <c:pt idx="4">
                  <c:v>2025</c:v>
                </c:pt>
              </c:strCache>
            </c:strRef>
          </c:cat>
          <c:val>
            <c:numRef>
              <c:f>Sheet1!$C$2:$C$6</c:f>
              <c:numCache>
                <c:formatCode>General</c:formatCode>
                <c:ptCount val="5"/>
                <c:pt idx="0">
                  <c:v>2.1</c:v>
                </c:pt>
                <c:pt idx="1">
                  <c:v>3.4</c:v>
                </c:pt>
                <c:pt idx="2">
                  <c:v>5.2</c:v>
                </c:pt>
                <c:pt idx="3">
                  <c:v>7.9</c:v>
                </c:pt>
                <c:pt idx="4">
                  <c:v>11.1</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8DEFB2"/>
                    </a:solidFill>
                  </a:ln>
                </c14:spPr>
              </c14:invertSolidFillFmt>
            </c:ext>
            <c:ext xmlns:c16="http://schemas.microsoft.com/office/drawing/2014/chart" uri="{C3380CC4-5D6E-409C-BE32-E72D297353CC}">
              <c16:uniqueId val="{00000001-6A08-F64A-91A4-6788194C50EF}"/>
            </c:ext>
          </c:extLst>
        </c:ser>
        <c:ser>
          <c:idx val="2"/>
          <c:order val="2"/>
          <c:tx>
            <c:strRef>
              <c:f>Sheet1!$D$1</c:f>
              <c:strCache>
                <c:ptCount val="1"/>
                <c:pt idx="0">
                  <c:v>Otros servicios</c:v>
                </c:pt>
              </c:strCache>
            </c:strRef>
          </c:tx>
          <c:spPr>
            <a:solidFill>
              <a:srgbClr val="94A3B8"/>
            </a:solidFill>
            <a:ln>
              <a:solidFill>
                <a:srgbClr val="94A3B8"/>
              </a:solidFill>
            </a:ln>
          </c:spPr>
          <c:invertIfNegative val="1"/>
          <c:cat>
            <c:strRef>
              <c:f>Sheet1!$A$2:$A$6</c:f>
              <c:strCache>
                <c:ptCount val="5"/>
                <c:pt idx="0">
                  <c:v>2021</c:v>
                </c:pt>
                <c:pt idx="1">
                  <c:v>2022</c:v>
                </c:pt>
                <c:pt idx="2">
                  <c:v>2023</c:v>
                </c:pt>
                <c:pt idx="3">
                  <c:v>2024</c:v>
                </c:pt>
                <c:pt idx="4">
                  <c:v>2025</c:v>
                </c:pt>
              </c:strCache>
            </c:strRef>
          </c:cat>
          <c:val>
            <c:numRef>
              <c:f>Sheet1!$D$2:$D$6</c:f>
              <c:numCache>
                <c:formatCode>General</c:formatCode>
                <c:ptCount val="5"/>
                <c:pt idx="0">
                  <c:v>0.8</c:v>
                </c:pt>
                <c:pt idx="1">
                  <c:v>1.2</c:v>
                </c:pt>
                <c:pt idx="2">
                  <c:v>1.9</c:v>
                </c:pt>
                <c:pt idx="3">
                  <c:v>2.8</c:v>
                </c:pt>
                <c:pt idx="4">
                  <c:v>4.3</c:v>
                </c:pt>
              </c:numCache>
            </c:numRef>
          </c:val>
          <c:extLst>
            <c:ext xmlns:c14="http://schemas.microsoft.com/office/drawing/2007/8/2/chart" uri="{6F2FDCE9-48DA-4B69-8628-5D25D57E5C99}">
              <c14:invertSolidFillFmt>
                <c14:spPr xmlns:c14="http://schemas.microsoft.com/office/drawing/2007/8/2/chart">
                  <a:solidFill>
                    <a:srgbClr val="FFFFFF"/>
                  </a:solidFill>
                  <a:ln>
                    <a:solidFill>
                      <a:srgbClr val="94A3B8"/>
                    </a:solidFill>
                  </a:ln>
                </c14:spPr>
              </c14:invertSolidFillFmt>
            </c:ext>
            <c:ext xmlns:c16="http://schemas.microsoft.com/office/drawing/2014/chart" uri="{C3380CC4-5D6E-409C-BE32-E72D297353CC}">
              <c16:uniqueId val="{00000002-6A08-F64A-91A4-6788194C50EF}"/>
            </c:ext>
          </c:extLst>
        </c:ser>
        <c:dLbls>
          <c:showLegendKey val="0"/>
          <c:showVal val="0"/>
          <c:showCatName val="0"/>
          <c:showSerName val="0"/>
          <c:showPercent val="0"/>
          <c:showBubbleSize val="0"/>
        </c:dLbls>
        <c:gapWidth val="60"/>
        <c:overlap val="-10"/>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BECADA"/>
            </a:solidFill>
          </a:ln>
        </c:spPr>
        <c:txPr>
          <a:bodyPr/>
          <a:lstStyle/>
          <a:p>
            <a:pPr>
              <a:defRPr sz="1000">
                <a:solidFill>
                  <a:srgbClr val="64748B"/>
                </a:solidFill>
              </a:defRPr>
            </a:pPr>
            <a:endParaRPr lang="es-ES"/>
          </a:p>
        </c:txPr>
        <c:crossAx val="-2113994440"/>
        <c:crosses val="autoZero"/>
        <c:auto val="1"/>
        <c:lblAlgn val="ctr"/>
        <c:lblOffset val="100"/>
        <c:noMultiLvlLbl val="0"/>
      </c:catAx>
      <c:valAx>
        <c:axId val="-2113994440"/>
        <c:scaling>
          <c:orientation val="minMax"/>
        </c:scaling>
        <c:delete val="0"/>
        <c:axPos val="l"/>
        <c:majorGridlines>
          <c:spPr>
            <a:ln w="6350">
              <a:solidFill>
                <a:srgbClr val="E6EDF4"/>
              </a:solidFill>
            </a:ln>
          </c:spPr>
        </c:majorGridlines>
        <c:numFmt formatCode="0" sourceLinked="0"/>
        <c:majorTickMark val="out"/>
        <c:minorTickMark val="none"/>
        <c:tickLblPos val="nextTo"/>
        <c:spPr>
          <a:ln>
            <a:noFill/>
          </a:ln>
        </c:spPr>
        <c:txPr>
          <a:bodyPr/>
          <a:lstStyle/>
          <a:p>
            <a:pPr>
              <a:defRPr sz="900">
                <a:solidFill>
                  <a:srgbClr val="94A3B8"/>
                </a:solidFill>
              </a:defRPr>
            </a:pPr>
            <a:endParaRPr lang="es-ES"/>
          </a:p>
        </c:txPr>
        <c:crossAx val="-2068027336"/>
        <c:crosses val="autoZero"/>
        <c:crossBetween val="between"/>
      </c:valAx>
    </c:plotArea>
    <c:legend>
      <c:legendPos val="b"/>
      <c:overlay val="0"/>
      <c:txPr>
        <a:bodyPr/>
        <a:lstStyle/>
        <a:p>
          <a:pPr>
            <a:defRPr sz="1000">
              <a:solidFill>
                <a:srgbClr val="64748B"/>
              </a:solidFill>
              <a:latin typeface="Arial"/>
            </a:defRPr>
          </a:pPr>
          <a:endParaRPr lang="es-ES"/>
        </a:p>
      </c:txPr>
    </c:legend>
    <c:plotVisOnly val="1"/>
    <c:dispBlanksAs val="gap"/>
    <c:showDLblsOverMax val="1"/>
  </c:chart>
  <c:txPr>
    <a:bodyPr/>
    <a:lstStyle/>
    <a:p>
      <a:pPr>
        <a:defRPr sz="1000">
          <a:solidFill>
            <a:srgbClr val="64748B"/>
          </a:solidFill>
          <a:latin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EDDF66-CC38-CB4C-AB09-EAC4E109C55D}" type="datetimeFigureOut">
              <a:rPr lang="es-ES" smtClean="0"/>
              <a:t>29/09/2026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D9F8EE-85C8-5649-804C-F5045BF20D6C}" type="slidenum">
              <a:rPr lang="es-ES" smtClean="0"/>
              <a:t>‹Nº›</a:t>
            </a:fld>
            <a:endParaRPr lang="es-ES"/>
          </a:p>
        </p:txBody>
      </p:sp>
    </p:spTree>
    <p:extLst>
      <p:ext uri="{BB962C8B-B14F-4D97-AF65-F5344CB8AC3E}">
        <p14:creationId xmlns:p14="http://schemas.microsoft.com/office/powerpoint/2010/main" val="3400685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Texto: titular + bullets + panel lateral de cifras. Máx. 5 bullets de 2 líneas.</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Texto: titular + párrafo a dos columnas. Ideal para contexto, resumen ejecutivo o conclusiones. Máx. ~120 palabras por columna.</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Tres columnas: pilares estratégicos con icono. Título de 1–2 líneas, descripción de máx. 3 líneas.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283B42-AEC8-44CE-9423-D45BD19EF507}"/>
              </a:ext>
            </a:extLst>
          </p:cNvPr>
          <p:cNvSpPr>
            <a:spLocks noGrp="1"/>
          </p:cNvSpPr>
          <p:nvPr>
            <p:ph type="dt" sz="half" idx="10"/>
          </p:nvPr>
        </p:nvSpPr>
        <p:spPr/>
        <p:txBody>
          <a:bodyPr/>
          <a:lstStyle/>
          <a:p>
            <a:fld id="{2461F6D8-C7E4-4CA9-8B10-D43E22FFACE5}" type="datetimeFigureOut">
              <a:rPr lang="en-US" smtClean="0"/>
              <a:t>9/29/2026</a:t>
            </a:fld>
            <a:endParaRPr lang="en-US"/>
          </a:p>
        </p:txBody>
      </p:sp>
      <p:sp>
        <p:nvSpPr>
          <p:cNvPr id="3" name="Footer Placeholder 2">
            <a:extLst>
              <a:ext uri="{FF2B5EF4-FFF2-40B4-BE49-F238E27FC236}">
                <a16:creationId xmlns:a16="http://schemas.microsoft.com/office/drawing/2014/main" id="{A634230C-C970-4D6C-B3CE-8CEABC463E4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B63C120-C508-4275-8FEC-DAF129ABDE74}"/>
              </a:ext>
            </a:extLst>
          </p:cNvPr>
          <p:cNvSpPr>
            <a:spLocks noGrp="1"/>
          </p:cNvSpPr>
          <p:nvPr>
            <p:ph type="sldNum" sz="quarter" idx="12"/>
          </p:nvPr>
        </p:nvSpPr>
        <p:spPr/>
        <p:txBody>
          <a:bodyPr/>
          <a:lstStyle/>
          <a:p>
            <a:fld id="{15D4C7B7-87F1-42E9-A57C-6CD5A0BA2BF6}" type="slidenum">
              <a:rPr lang="en-US" smtClean="0"/>
              <a:t>‹Nº›</a:t>
            </a:fld>
            <a:endParaRPr lang="en-US"/>
          </a:p>
        </p:txBody>
      </p:sp>
    </p:spTree>
    <p:extLst>
      <p:ext uri="{BB962C8B-B14F-4D97-AF65-F5344CB8AC3E}">
        <p14:creationId xmlns:p14="http://schemas.microsoft.com/office/powerpoint/2010/main" val="3137886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516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90A9325D-A089-4C51-B28E-8E94A1596807}"/>
              </a:ext>
            </a:extLst>
          </p:cNvPr>
          <p:cNvSpPr>
            <a:spLocks noGrp="1"/>
          </p:cNvSpPr>
          <p:nvPr>
            <p:ph type="pic" sz="quarter" idx="10"/>
          </p:nvPr>
        </p:nvSpPr>
        <p:spPr>
          <a:xfrm>
            <a:off x="6185646" y="-7492"/>
            <a:ext cx="6006353" cy="6895908"/>
          </a:xfrm>
          <a:prstGeom prst="rect">
            <a:avLst/>
          </a:pr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1578345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A5C69D2C-2D22-49DA-9DEA-892710D97184}"/>
              </a:ext>
            </a:extLst>
          </p:cNvPr>
          <p:cNvSpPr>
            <a:spLocks noGrp="1"/>
          </p:cNvSpPr>
          <p:nvPr>
            <p:ph type="pic" sz="quarter" idx="10"/>
          </p:nvPr>
        </p:nvSpPr>
        <p:spPr>
          <a:xfrm>
            <a:off x="0" y="0"/>
            <a:ext cx="12192000" cy="6858000"/>
          </a:xfrm>
          <a:prstGeom prst="rect">
            <a:avLst/>
          </a:pr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1733859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rgbClr val="EFFBFF"/>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DAB84AF-0011-4FA7-974E-E90004F3746D}"/>
              </a:ext>
            </a:extLst>
          </p:cNvPr>
          <p:cNvSpPr>
            <a:spLocks noGrp="1"/>
          </p:cNvSpPr>
          <p:nvPr>
            <p:ph type="pic" sz="quarter" idx="10"/>
          </p:nvPr>
        </p:nvSpPr>
        <p:spPr>
          <a:xfrm>
            <a:off x="3930178" y="3666357"/>
            <a:ext cx="1707912" cy="1941766"/>
          </a:xfrm>
          <a:custGeom>
            <a:avLst/>
            <a:gdLst>
              <a:gd name="connsiteX0" fmla="*/ 0 w 1707912"/>
              <a:gd name="connsiteY0" fmla="*/ 0 h 1941766"/>
              <a:gd name="connsiteX1" fmla="*/ 1707912 w 1707912"/>
              <a:gd name="connsiteY1" fmla="*/ 0 h 1941766"/>
              <a:gd name="connsiteX2" fmla="*/ 1707912 w 1707912"/>
              <a:gd name="connsiteY2" fmla="*/ 1941766 h 1941766"/>
              <a:gd name="connsiteX3" fmla="*/ 0 w 1707912"/>
              <a:gd name="connsiteY3" fmla="*/ 1941766 h 1941766"/>
            </a:gdLst>
            <a:ahLst/>
            <a:cxnLst>
              <a:cxn ang="0">
                <a:pos x="connsiteX0" y="connsiteY0"/>
              </a:cxn>
              <a:cxn ang="0">
                <a:pos x="connsiteX1" y="connsiteY1"/>
              </a:cxn>
              <a:cxn ang="0">
                <a:pos x="connsiteX2" y="connsiteY2"/>
              </a:cxn>
              <a:cxn ang="0">
                <a:pos x="connsiteX3" y="connsiteY3"/>
              </a:cxn>
            </a:cxnLst>
            <a:rect l="l" t="t" r="r" b="b"/>
            <a:pathLst>
              <a:path w="1707912" h="1941766">
                <a:moveTo>
                  <a:pt x="0" y="0"/>
                </a:moveTo>
                <a:lnTo>
                  <a:pt x="1707912" y="0"/>
                </a:lnTo>
                <a:lnTo>
                  <a:pt x="1707912" y="1941766"/>
                </a:lnTo>
                <a:lnTo>
                  <a:pt x="0" y="1941766"/>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26588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536CA68-D6AC-4EBB-84A1-9B26AA2FC15F}"/>
              </a:ext>
            </a:extLst>
          </p:cNvPr>
          <p:cNvSpPr>
            <a:spLocks noGrp="1"/>
          </p:cNvSpPr>
          <p:nvPr>
            <p:ph type="pic" sz="quarter" idx="10"/>
          </p:nvPr>
        </p:nvSpPr>
        <p:spPr>
          <a:xfrm>
            <a:off x="7723801" y="0"/>
            <a:ext cx="4468199" cy="5058229"/>
          </a:xfrm>
          <a:custGeom>
            <a:avLst/>
            <a:gdLst>
              <a:gd name="connsiteX0" fmla="*/ 0 w 4468199"/>
              <a:gd name="connsiteY0" fmla="*/ 0 h 5080002"/>
              <a:gd name="connsiteX1" fmla="*/ 4468199 w 4468199"/>
              <a:gd name="connsiteY1" fmla="*/ 0 h 5080002"/>
              <a:gd name="connsiteX2" fmla="*/ 4468199 w 4468199"/>
              <a:gd name="connsiteY2" fmla="*/ 5080002 h 5080002"/>
              <a:gd name="connsiteX3" fmla="*/ 0 w 4468199"/>
              <a:gd name="connsiteY3" fmla="*/ 5080002 h 5080002"/>
            </a:gdLst>
            <a:ahLst/>
            <a:cxnLst>
              <a:cxn ang="0">
                <a:pos x="connsiteX0" y="connsiteY0"/>
              </a:cxn>
              <a:cxn ang="0">
                <a:pos x="connsiteX1" y="connsiteY1"/>
              </a:cxn>
              <a:cxn ang="0">
                <a:pos x="connsiteX2" y="connsiteY2"/>
              </a:cxn>
              <a:cxn ang="0">
                <a:pos x="connsiteX3" y="connsiteY3"/>
              </a:cxn>
            </a:cxnLst>
            <a:rect l="l" t="t" r="r" b="b"/>
            <a:pathLst>
              <a:path w="4468199" h="5080002">
                <a:moveTo>
                  <a:pt x="0" y="0"/>
                </a:moveTo>
                <a:lnTo>
                  <a:pt x="4468199" y="0"/>
                </a:lnTo>
                <a:lnTo>
                  <a:pt x="4468199" y="5080002"/>
                </a:lnTo>
                <a:lnTo>
                  <a:pt x="0" y="5080002"/>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3459307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EA42DE4-2FC4-44BC-A251-FE4B5FE4E63F}"/>
              </a:ext>
            </a:extLst>
          </p:cNvPr>
          <p:cNvSpPr>
            <a:spLocks noGrp="1"/>
          </p:cNvSpPr>
          <p:nvPr>
            <p:ph type="pic" sz="quarter" idx="10"/>
          </p:nvPr>
        </p:nvSpPr>
        <p:spPr>
          <a:xfrm>
            <a:off x="1" y="1"/>
            <a:ext cx="12192000" cy="3262622"/>
          </a:xfrm>
          <a:custGeom>
            <a:avLst/>
            <a:gdLst>
              <a:gd name="connsiteX0" fmla="*/ 0 w 4468199"/>
              <a:gd name="connsiteY0" fmla="*/ 0 h 5080002"/>
              <a:gd name="connsiteX1" fmla="*/ 4468199 w 4468199"/>
              <a:gd name="connsiteY1" fmla="*/ 0 h 5080002"/>
              <a:gd name="connsiteX2" fmla="*/ 4468199 w 4468199"/>
              <a:gd name="connsiteY2" fmla="*/ 5080002 h 5080002"/>
              <a:gd name="connsiteX3" fmla="*/ 0 w 4468199"/>
              <a:gd name="connsiteY3" fmla="*/ 5080002 h 5080002"/>
            </a:gdLst>
            <a:ahLst/>
            <a:cxnLst>
              <a:cxn ang="0">
                <a:pos x="connsiteX0" y="connsiteY0"/>
              </a:cxn>
              <a:cxn ang="0">
                <a:pos x="connsiteX1" y="connsiteY1"/>
              </a:cxn>
              <a:cxn ang="0">
                <a:pos x="connsiteX2" y="connsiteY2"/>
              </a:cxn>
              <a:cxn ang="0">
                <a:pos x="connsiteX3" y="connsiteY3"/>
              </a:cxn>
            </a:cxnLst>
            <a:rect l="l" t="t" r="r" b="b"/>
            <a:pathLst>
              <a:path w="4468199" h="5080002">
                <a:moveTo>
                  <a:pt x="0" y="0"/>
                </a:moveTo>
                <a:lnTo>
                  <a:pt x="4468199" y="0"/>
                </a:lnTo>
                <a:lnTo>
                  <a:pt x="4468199" y="5080002"/>
                </a:lnTo>
                <a:lnTo>
                  <a:pt x="0" y="5080002"/>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19368978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445ECD3D-7A1B-426F-A1FD-91C7E5269582}"/>
              </a:ext>
            </a:extLst>
          </p:cNvPr>
          <p:cNvSpPr>
            <a:spLocks noGrp="1"/>
          </p:cNvSpPr>
          <p:nvPr>
            <p:ph type="pic" sz="quarter" idx="10"/>
          </p:nvPr>
        </p:nvSpPr>
        <p:spPr>
          <a:xfrm>
            <a:off x="2" y="0"/>
            <a:ext cx="5600699" cy="5880100"/>
          </a:xfrm>
          <a:custGeom>
            <a:avLst/>
            <a:gdLst>
              <a:gd name="connsiteX0" fmla="*/ 0 w 5600699"/>
              <a:gd name="connsiteY0" fmla="*/ 0 h 5880100"/>
              <a:gd name="connsiteX1" fmla="*/ 5600699 w 5600699"/>
              <a:gd name="connsiteY1" fmla="*/ 0 h 5880100"/>
              <a:gd name="connsiteX2" fmla="*/ 5600699 w 5600699"/>
              <a:gd name="connsiteY2" fmla="*/ 5880100 h 5880100"/>
              <a:gd name="connsiteX3" fmla="*/ 0 w 5600699"/>
              <a:gd name="connsiteY3" fmla="*/ 5880100 h 5880100"/>
            </a:gdLst>
            <a:ahLst/>
            <a:cxnLst>
              <a:cxn ang="0">
                <a:pos x="connsiteX0" y="connsiteY0"/>
              </a:cxn>
              <a:cxn ang="0">
                <a:pos x="connsiteX1" y="connsiteY1"/>
              </a:cxn>
              <a:cxn ang="0">
                <a:pos x="connsiteX2" y="connsiteY2"/>
              </a:cxn>
              <a:cxn ang="0">
                <a:pos x="connsiteX3" y="connsiteY3"/>
              </a:cxn>
            </a:cxnLst>
            <a:rect l="l" t="t" r="r" b="b"/>
            <a:pathLst>
              <a:path w="5600699" h="5880100">
                <a:moveTo>
                  <a:pt x="0" y="0"/>
                </a:moveTo>
                <a:lnTo>
                  <a:pt x="5600699" y="0"/>
                </a:lnTo>
                <a:lnTo>
                  <a:pt x="5600699" y="5880100"/>
                </a:lnTo>
                <a:lnTo>
                  <a:pt x="0" y="5880100"/>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650712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4DD6F9A4-163C-4947-B9C2-65FE4D999103}"/>
              </a:ext>
            </a:extLst>
          </p:cNvPr>
          <p:cNvSpPr>
            <a:spLocks noGrp="1"/>
          </p:cNvSpPr>
          <p:nvPr>
            <p:ph type="pic" sz="quarter" idx="12"/>
          </p:nvPr>
        </p:nvSpPr>
        <p:spPr>
          <a:xfrm>
            <a:off x="6010869" y="4505454"/>
            <a:ext cx="1554562" cy="1554562"/>
          </a:xfrm>
          <a:custGeom>
            <a:avLst/>
            <a:gdLst>
              <a:gd name="connsiteX0" fmla="*/ 777281 w 1554562"/>
              <a:gd name="connsiteY0" fmla="*/ 0 h 1554562"/>
              <a:gd name="connsiteX1" fmla="*/ 1554562 w 1554562"/>
              <a:gd name="connsiteY1" fmla="*/ 777281 h 1554562"/>
              <a:gd name="connsiteX2" fmla="*/ 777281 w 1554562"/>
              <a:gd name="connsiteY2" fmla="*/ 1554562 h 1554562"/>
              <a:gd name="connsiteX3" fmla="*/ 0 w 1554562"/>
              <a:gd name="connsiteY3" fmla="*/ 777281 h 1554562"/>
              <a:gd name="connsiteX4" fmla="*/ 777281 w 1554562"/>
              <a:gd name="connsiteY4" fmla="*/ 0 h 1554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562" h="1554562">
                <a:moveTo>
                  <a:pt x="777281" y="0"/>
                </a:moveTo>
                <a:cubicBezTo>
                  <a:pt x="1206561" y="0"/>
                  <a:pt x="1554562" y="348001"/>
                  <a:pt x="1554562" y="777281"/>
                </a:cubicBezTo>
                <a:cubicBezTo>
                  <a:pt x="1554562" y="1206561"/>
                  <a:pt x="1206561" y="1554562"/>
                  <a:pt x="777281" y="1554562"/>
                </a:cubicBezTo>
                <a:cubicBezTo>
                  <a:pt x="348001" y="1554562"/>
                  <a:pt x="0" y="1206561"/>
                  <a:pt x="0" y="777281"/>
                </a:cubicBezTo>
                <a:cubicBezTo>
                  <a:pt x="0" y="348001"/>
                  <a:pt x="348001" y="0"/>
                  <a:pt x="777281" y="0"/>
                </a:cubicBezTo>
                <a:close/>
              </a:path>
            </a:pathLst>
          </a:custGeom>
        </p:spPr>
        <p:txBody>
          <a:bodyPr wrap="square">
            <a:noAutofit/>
          </a:bodyPr>
          <a:lstStyle>
            <a:lvl1pPr>
              <a:defRPr sz="1200"/>
            </a:lvl1pPr>
          </a:lstStyle>
          <a:p>
            <a:endParaRPr lang="en-US"/>
          </a:p>
        </p:txBody>
      </p:sp>
      <p:sp>
        <p:nvSpPr>
          <p:cNvPr id="12" name="Picture Placeholder 11">
            <a:extLst>
              <a:ext uri="{FF2B5EF4-FFF2-40B4-BE49-F238E27FC236}">
                <a16:creationId xmlns:a16="http://schemas.microsoft.com/office/drawing/2014/main" id="{90E2B9ED-3220-451D-858E-788529698754}"/>
              </a:ext>
            </a:extLst>
          </p:cNvPr>
          <p:cNvSpPr>
            <a:spLocks noGrp="1"/>
          </p:cNvSpPr>
          <p:nvPr>
            <p:ph type="pic" sz="quarter" idx="11"/>
          </p:nvPr>
        </p:nvSpPr>
        <p:spPr>
          <a:xfrm>
            <a:off x="6010869" y="2436347"/>
            <a:ext cx="1554562" cy="1554562"/>
          </a:xfrm>
          <a:custGeom>
            <a:avLst/>
            <a:gdLst>
              <a:gd name="connsiteX0" fmla="*/ 777281 w 1554562"/>
              <a:gd name="connsiteY0" fmla="*/ 0 h 1554562"/>
              <a:gd name="connsiteX1" fmla="*/ 1554562 w 1554562"/>
              <a:gd name="connsiteY1" fmla="*/ 777281 h 1554562"/>
              <a:gd name="connsiteX2" fmla="*/ 777281 w 1554562"/>
              <a:gd name="connsiteY2" fmla="*/ 1554562 h 1554562"/>
              <a:gd name="connsiteX3" fmla="*/ 0 w 1554562"/>
              <a:gd name="connsiteY3" fmla="*/ 777281 h 1554562"/>
              <a:gd name="connsiteX4" fmla="*/ 777281 w 1554562"/>
              <a:gd name="connsiteY4" fmla="*/ 0 h 1554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562" h="1554562">
                <a:moveTo>
                  <a:pt x="777281" y="0"/>
                </a:moveTo>
                <a:cubicBezTo>
                  <a:pt x="1206561" y="0"/>
                  <a:pt x="1554562" y="348001"/>
                  <a:pt x="1554562" y="777281"/>
                </a:cubicBezTo>
                <a:cubicBezTo>
                  <a:pt x="1554562" y="1206561"/>
                  <a:pt x="1206561" y="1554562"/>
                  <a:pt x="777281" y="1554562"/>
                </a:cubicBezTo>
                <a:cubicBezTo>
                  <a:pt x="348001" y="1554562"/>
                  <a:pt x="0" y="1206561"/>
                  <a:pt x="0" y="777281"/>
                </a:cubicBezTo>
                <a:cubicBezTo>
                  <a:pt x="0" y="348001"/>
                  <a:pt x="348001" y="0"/>
                  <a:pt x="777281" y="0"/>
                </a:cubicBezTo>
                <a:close/>
              </a:path>
            </a:pathLst>
          </a:custGeom>
        </p:spPr>
        <p:txBody>
          <a:bodyPr wrap="square">
            <a:noAutofit/>
          </a:bodyPr>
          <a:lstStyle>
            <a:lvl1pPr>
              <a:defRPr sz="1200"/>
            </a:lvl1pPr>
          </a:lstStyle>
          <a:p>
            <a:endParaRPr lang="en-US"/>
          </a:p>
        </p:txBody>
      </p:sp>
      <p:sp>
        <p:nvSpPr>
          <p:cNvPr id="8" name="Picture Placeholder 7">
            <a:extLst>
              <a:ext uri="{FF2B5EF4-FFF2-40B4-BE49-F238E27FC236}">
                <a16:creationId xmlns:a16="http://schemas.microsoft.com/office/drawing/2014/main" id="{AACDB8A1-A5D1-42A8-958A-72C8FA5DE0E8}"/>
              </a:ext>
            </a:extLst>
          </p:cNvPr>
          <p:cNvSpPr>
            <a:spLocks noGrp="1"/>
          </p:cNvSpPr>
          <p:nvPr>
            <p:ph type="pic" sz="quarter" idx="10"/>
          </p:nvPr>
        </p:nvSpPr>
        <p:spPr>
          <a:xfrm>
            <a:off x="4" y="0"/>
            <a:ext cx="4660897" cy="6858000"/>
          </a:xfrm>
          <a:custGeom>
            <a:avLst/>
            <a:gdLst>
              <a:gd name="connsiteX0" fmla="*/ 0 w 4660897"/>
              <a:gd name="connsiteY0" fmla="*/ 0 h 6858000"/>
              <a:gd name="connsiteX1" fmla="*/ 4660897 w 4660897"/>
              <a:gd name="connsiteY1" fmla="*/ 0 h 6858000"/>
              <a:gd name="connsiteX2" fmla="*/ 4660897 w 4660897"/>
              <a:gd name="connsiteY2" fmla="*/ 6858000 h 6858000"/>
              <a:gd name="connsiteX3" fmla="*/ 0 w 466089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660897" h="6858000">
                <a:moveTo>
                  <a:pt x="0" y="0"/>
                </a:moveTo>
                <a:lnTo>
                  <a:pt x="4660897" y="0"/>
                </a:lnTo>
                <a:lnTo>
                  <a:pt x="4660897" y="6858000"/>
                </a:lnTo>
                <a:lnTo>
                  <a:pt x="0" y="6858000"/>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25537943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29D0C879-3B6E-45E3-B058-77251C47F528}"/>
              </a:ext>
            </a:extLst>
          </p:cNvPr>
          <p:cNvSpPr>
            <a:spLocks noGrp="1"/>
          </p:cNvSpPr>
          <p:nvPr>
            <p:ph type="pic" sz="quarter" idx="11"/>
          </p:nvPr>
        </p:nvSpPr>
        <p:spPr>
          <a:xfrm>
            <a:off x="1" y="3962400"/>
            <a:ext cx="3894350" cy="2895600"/>
          </a:xfrm>
          <a:custGeom>
            <a:avLst/>
            <a:gdLst>
              <a:gd name="connsiteX0" fmla="*/ 0 w 3894350"/>
              <a:gd name="connsiteY0" fmla="*/ 0 h 2895600"/>
              <a:gd name="connsiteX1" fmla="*/ 3894350 w 3894350"/>
              <a:gd name="connsiteY1" fmla="*/ 0 h 2895600"/>
              <a:gd name="connsiteX2" fmla="*/ 3894350 w 3894350"/>
              <a:gd name="connsiteY2" fmla="*/ 2895600 h 2895600"/>
              <a:gd name="connsiteX3" fmla="*/ 0 w 3894350"/>
              <a:gd name="connsiteY3" fmla="*/ 2895600 h 2895600"/>
            </a:gdLst>
            <a:ahLst/>
            <a:cxnLst>
              <a:cxn ang="0">
                <a:pos x="connsiteX0" y="connsiteY0"/>
              </a:cxn>
              <a:cxn ang="0">
                <a:pos x="connsiteX1" y="connsiteY1"/>
              </a:cxn>
              <a:cxn ang="0">
                <a:pos x="connsiteX2" y="connsiteY2"/>
              </a:cxn>
              <a:cxn ang="0">
                <a:pos x="connsiteX3" y="connsiteY3"/>
              </a:cxn>
            </a:cxnLst>
            <a:rect l="l" t="t" r="r" b="b"/>
            <a:pathLst>
              <a:path w="3894350" h="2895600">
                <a:moveTo>
                  <a:pt x="0" y="0"/>
                </a:moveTo>
                <a:lnTo>
                  <a:pt x="3894350" y="0"/>
                </a:lnTo>
                <a:lnTo>
                  <a:pt x="3894350" y="2895600"/>
                </a:lnTo>
                <a:lnTo>
                  <a:pt x="0" y="2895600"/>
                </a:lnTo>
                <a:close/>
              </a:path>
            </a:pathLst>
          </a:custGeom>
        </p:spPr>
        <p:txBody>
          <a:bodyPr wrap="square">
            <a:noAutofit/>
          </a:bodyPr>
          <a:lstStyle>
            <a:lvl1pPr>
              <a:defRPr sz="1200"/>
            </a:lvl1pPr>
          </a:lstStyle>
          <a:p>
            <a:endParaRPr lang="en-US"/>
          </a:p>
        </p:txBody>
      </p:sp>
      <p:sp>
        <p:nvSpPr>
          <p:cNvPr id="9" name="Picture Placeholder 8">
            <a:extLst>
              <a:ext uri="{FF2B5EF4-FFF2-40B4-BE49-F238E27FC236}">
                <a16:creationId xmlns:a16="http://schemas.microsoft.com/office/drawing/2014/main" id="{F465CC1F-3951-489F-8AC3-E3CDD4F285A3}"/>
              </a:ext>
            </a:extLst>
          </p:cNvPr>
          <p:cNvSpPr>
            <a:spLocks noGrp="1"/>
          </p:cNvSpPr>
          <p:nvPr>
            <p:ph type="pic" sz="quarter" idx="10"/>
          </p:nvPr>
        </p:nvSpPr>
        <p:spPr>
          <a:xfrm>
            <a:off x="7696463" y="823679"/>
            <a:ext cx="3428395" cy="2465622"/>
          </a:xfrm>
          <a:custGeom>
            <a:avLst/>
            <a:gdLst>
              <a:gd name="connsiteX0" fmla="*/ 0 w 3428395"/>
              <a:gd name="connsiteY0" fmla="*/ 0 h 2465622"/>
              <a:gd name="connsiteX1" fmla="*/ 3428395 w 3428395"/>
              <a:gd name="connsiteY1" fmla="*/ 0 h 2465622"/>
              <a:gd name="connsiteX2" fmla="*/ 3428395 w 3428395"/>
              <a:gd name="connsiteY2" fmla="*/ 2465622 h 2465622"/>
              <a:gd name="connsiteX3" fmla="*/ 0 w 3428395"/>
              <a:gd name="connsiteY3" fmla="*/ 2465622 h 2465622"/>
            </a:gdLst>
            <a:ahLst/>
            <a:cxnLst>
              <a:cxn ang="0">
                <a:pos x="connsiteX0" y="connsiteY0"/>
              </a:cxn>
              <a:cxn ang="0">
                <a:pos x="connsiteX1" y="connsiteY1"/>
              </a:cxn>
              <a:cxn ang="0">
                <a:pos x="connsiteX2" y="connsiteY2"/>
              </a:cxn>
              <a:cxn ang="0">
                <a:pos x="connsiteX3" y="connsiteY3"/>
              </a:cxn>
            </a:cxnLst>
            <a:rect l="l" t="t" r="r" b="b"/>
            <a:pathLst>
              <a:path w="3428395" h="2465622">
                <a:moveTo>
                  <a:pt x="0" y="0"/>
                </a:moveTo>
                <a:lnTo>
                  <a:pt x="3428395" y="0"/>
                </a:lnTo>
                <a:lnTo>
                  <a:pt x="3428395" y="2465622"/>
                </a:lnTo>
                <a:lnTo>
                  <a:pt x="0" y="2465622"/>
                </a:lnTo>
                <a:close/>
              </a:path>
            </a:pathLst>
          </a:custGeom>
        </p:spPr>
        <p:txBody>
          <a:bodyPr wrap="square">
            <a:noAutofit/>
          </a:bodyPr>
          <a:lstStyle>
            <a:lvl1pPr>
              <a:defRPr sz="1200"/>
            </a:lvl1pPr>
          </a:lstStyle>
          <a:p>
            <a:endParaRPr lang="en-US"/>
          </a:p>
        </p:txBody>
      </p:sp>
      <p:sp>
        <p:nvSpPr>
          <p:cNvPr id="4" name="Rectangle 3">
            <a:extLst>
              <a:ext uri="{FF2B5EF4-FFF2-40B4-BE49-F238E27FC236}">
                <a16:creationId xmlns:a16="http://schemas.microsoft.com/office/drawing/2014/main" id="{0A014443-47D0-4F41-98DD-08A9A6215FDB}"/>
              </a:ext>
            </a:extLst>
          </p:cNvPr>
          <p:cNvSpPr/>
          <p:nvPr userDrawn="1"/>
        </p:nvSpPr>
        <p:spPr>
          <a:xfrm>
            <a:off x="3894350" y="3962400"/>
            <a:ext cx="8297649" cy="2900250"/>
          </a:xfrm>
          <a:prstGeom prst="rect">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35586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8DBCFBA-63B7-4DF4-953A-9D4688B9149D}"/>
              </a:ext>
            </a:extLst>
          </p:cNvPr>
          <p:cNvSpPr>
            <a:spLocks noGrp="1"/>
          </p:cNvSpPr>
          <p:nvPr>
            <p:ph type="pic" sz="quarter" idx="11"/>
          </p:nvPr>
        </p:nvSpPr>
        <p:spPr>
          <a:xfrm>
            <a:off x="907027" y="3706437"/>
            <a:ext cx="3409779" cy="3151563"/>
          </a:xfrm>
          <a:custGeom>
            <a:avLst/>
            <a:gdLst>
              <a:gd name="connsiteX0" fmla="*/ 0 w 3409779"/>
              <a:gd name="connsiteY0" fmla="*/ 0 h 3151563"/>
              <a:gd name="connsiteX1" fmla="*/ 3409779 w 3409779"/>
              <a:gd name="connsiteY1" fmla="*/ 0 h 3151563"/>
              <a:gd name="connsiteX2" fmla="*/ 3409779 w 3409779"/>
              <a:gd name="connsiteY2" fmla="*/ 3151563 h 3151563"/>
              <a:gd name="connsiteX3" fmla="*/ 0 w 3409779"/>
              <a:gd name="connsiteY3" fmla="*/ 3151563 h 3151563"/>
            </a:gdLst>
            <a:ahLst/>
            <a:cxnLst>
              <a:cxn ang="0">
                <a:pos x="connsiteX0" y="connsiteY0"/>
              </a:cxn>
              <a:cxn ang="0">
                <a:pos x="connsiteX1" y="connsiteY1"/>
              </a:cxn>
              <a:cxn ang="0">
                <a:pos x="connsiteX2" y="connsiteY2"/>
              </a:cxn>
              <a:cxn ang="0">
                <a:pos x="connsiteX3" y="connsiteY3"/>
              </a:cxn>
            </a:cxnLst>
            <a:rect l="l" t="t" r="r" b="b"/>
            <a:pathLst>
              <a:path w="3409779" h="3151563">
                <a:moveTo>
                  <a:pt x="0" y="0"/>
                </a:moveTo>
                <a:lnTo>
                  <a:pt x="3409779" y="0"/>
                </a:lnTo>
                <a:lnTo>
                  <a:pt x="3409779" y="3151563"/>
                </a:lnTo>
                <a:lnTo>
                  <a:pt x="0" y="3151563"/>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23862409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D28E167-0EEC-4ADB-8DBD-70411B6D881B}"/>
              </a:ext>
            </a:extLst>
          </p:cNvPr>
          <p:cNvSpPr>
            <a:spLocks noGrp="1"/>
          </p:cNvSpPr>
          <p:nvPr>
            <p:ph type="pic" sz="quarter" idx="11"/>
          </p:nvPr>
        </p:nvSpPr>
        <p:spPr>
          <a:xfrm>
            <a:off x="908597" y="0"/>
            <a:ext cx="4673600" cy="5441900"/>
          </a:xfrm>
          <a:custGeom>
            <a:avLst/>
            <a:gdLst>
              <a:gd name="connsiteX0" fmla="*/ 0 w 4673600"/>
              <a:gd name="connsiteY0" fmla="*/ 0 h 5441900"/>
              <a:gd name="connsiteX1" fmla="*/ 4673600 w 4673600"/>
              <a:gd name="connsiteY1" fmla="*/ 0 h 5441900"/>
              <a:gd name="connsiteX2" fmla="*/ 4673600 w 4673600"/>
              <a:gd name="connsiteY2" fmla="*/ 5441900 h 5441900"/>
              <a:gd name="connsiteX3" fmla="*/ 0 w 4673600"/>
              <a:gd name="connsiteY3" fmla="*/ 5441900 h 5441900"/>
            </a:gdLst>
            <a:ahLst/>
            <a:cxnLst>
              <a:cxn ang="0">
                <a:pos x="connsiteX0" y="connsiteY0"/>
              </a:cxn>
              <a:cxn ang="0">
                <a:pos x="connsiteX1" y="connsiteY1"/>
              </a:cxn>
              <a:cxn ang="0">
                <a:pos x="connsiteX2" y="connsiteY2"/>
              </a:cxn>
              <a:cxn ang="0">
                <a:pos x="connsiteX3" y="connsiteY3"/>
              </a:cxn>
            </a:cxnLst>
            <a:rect l="l" t="t" r="r" b="b"/>
            <a:pathLst>
              <a:path w="4673600" h="5441900">
                <a:moveTo>
                  <a:pt x="0" y="0"/>
                </a:moveTo>
                <a:lnTo>
                  <a:pt x="4673600" y="0"/>
                </a:lnTo>
                <a:lnTo>
                  <a:pt x="4673600" y="5441900"/>
                </a:lnTo>
                <a:lnTo>
                  <a:pt x="0" y="5441900"/>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33767759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FCF1D89D-D9F0-4A43-B20F-5DDA820796B2}"/>
              </a:ext>
            </a:extLst>
          </p:cNvPr>
          <p:cNvSpPr/>
          <p:nvPr userDrawn="1"/>
        </p:nvSpPr>
        <p:spPr>
          <a:xfrm>
            <a:off x="1530667" y="4336065"/>
            <a:ext cx="1778844" cy="1778844"/>
          </a:xfrm>
          <a:prstGeom prst="ellipse">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D94431D5-64CA-4DFE-9B57-999C90F8684F}"/>
              </a:ext>
            </a:extLst>
          </p:cNvPr>
          <p:cNvSpPr/>
          <p:nvPr userDrawn="1"/>
        </p:nvSpPr>
        <p:spPr>
          <a:xfrm>
            <a:off x="6692708" y="4336065"/>
            <a:ext cx="1778844" cy="1778844"/>
          </a:xfrm>
          <a:prstGeom prst="ellipse">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89E8EF83-E181-42F4-AEAD-52B841FAE9DB}"/>
              </a:ext>
            </a:extLst>
          </p:cNvPr>
          <p:cNvSpPr/>
          <p:nvPr userDrawn="1"/>
        </p:nvSpPr>
        <p:spPr>
          <a:xfrm>
            <a:off x="6692708" y="2234289"/>
            <a:ext cx="1778844" cy="1778844"/>
          </a:xfrm>
          <a:prstGeom prst="ellipse">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FB18EF6D-2BE9-4E14-893A-38BAEE75E8F7}"/>
              </a:ext>
            </a:extLst>
          </p:cNvPr>
          <p:cNvSpPr/>
          <p:nvPr userDrawn="1"/>
        </p:nvSpPr>
        <p:spPr>
          <a:xfrm>
            <a:off x="1530667" y="2234289"/>
            <a:ext cx="1778844" cy="1778844"/>
          </a:xfrm>
          <a:prstGeom prst="ellipse">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11">
            <a:extLst>
              <a:ext uri="{FF2B5EF4-FFF2-40B4-BE49-F238E27FC236}">
                <a16:creationId xmlns:a16="http://schemas.microsoft.com/office/drawing/2014/main" id="{73E70619-AC4E-4811-9597-7455ADDFD174}"/>
              </a:ext>
            </a:extLst>
          </p:cNvPr>
          <p:cNvSpPr>
            <a:spLocks noGrp="1"/>
          </p:cNvSpPr>
          <p:nvPr>
            <p:ph type="pic" sz="quarter" idx="12"/>
          </p:nvPr>
        </p:nvSpPr>
        <p:spPr>
          <a:xfrm>
            <a:off x="6799943" y="2348934"/>
            <a:ext cx="1549684" cy="1549684"/>
          </a:xfrm>
          <a:custGeom>
            <a:avLst/>
            <a:gdLst>
              <a:gd name="connsiteX0" fmla="*/ 774842 w 1549684"/>
              <a:gd name="connsiteY0" fmla="*/ 0 h 1549684"/>
              <a:gd name="connsiteX1" fmla="*/ 1549684 w 1549684"/>
              <a:gd name="connsiteY1" fmla="*/ 774842 h 1549684"/>
              <a:gd name="connsiteX2" fmla="*/ 774842 w 1549684"/>
              <a:gd name="connsiteY2" fmla="*/ 1549684 h 1549684"/>
              <a:gd name="connsiteX3" fmla="*/ 0 w 1549684"/>
              <a:gd name="connsiteY3" fmla="*/ 774842 h 1549684"/>
              <a:gd name="connsiteX4" fmla="*/ 774842 w 1549684"/>
              <a:gd name="connsiteY4" fmla="*/ 0 h 15496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684" h="1549684">
                <a:moveTo>
                  <a:pt x="774842" y="0"/>
                </a:moveTo>
                <a:cubicBezTo>
                  <a:pt x="1202775" y="0"/>
                  <a:pt x="1549684" y="346909"/>
                  <a:pt x="1549684" y="774842"/>
                </a:cubicBezTo>
                <a:cubicBezTo>
                  <a:pt x="1549684" y="1202775"/>
                  <a:pt x="1202775" y="1549684"/>
                  <a:pt x="774842" y="1549684"/>
                </a:cubicBezTo>
                <a:cubicBezTo>
                  <a:pt x="346909" y="1549684"/>
                  <a:pt x="0" y="1202775"/>
                  <a:pt x="0" y="774842"/>
                </a:cubicBezTo>
                <a:cubicBezTo>
                  <a:pt x="0" y="346909"/>
                  <a:pt x="346909" y="0"/>
                  <a:pt x="774842" y="0"/>
                </a:cubicBezTo>
                <a:close/>
              </a:path>
            </a:pathLst>
          </a:custGeom>
        </p:spPr>
        <p:txBody>
          <a:bodyPr wrap="square">
            <a:noAutofit/>
          </a:bodyPr>
          <a:lstStyle>
            <a:lvl1pPr>
              <a:defRPr sz="1200"/>
            </a:lvl1pPr>
          </a:lstStyle>
          <a:p>
            <a:endParaRPr lang="en-US"/>
          </a:p>
        </p:txBody>
      </p:sp>
      <p:sp>
        <p:nvSpPr>
          <p:cNvPr id="13" name="Picture Placeholder 12">
            <a:extLst>
              <a:ext uri="{FF2B5EF4-FFF2-40B4-BE49-F238E27FC236}">
                <a16:creationId xmlns:a16="http://schemas.microsoft.com/office/drawing/2014/main" id="{A129D1B9-CEA6-4CB7-82ED-41A9D648A72A}"/>
              </a:ext>
            </a:extLst>
          </p:cNvPr>
          <p:cNvSpPr>
            <a:spLocks noGrp="1"/>
          </p:cNvSpPr>
          <p:nvPr>
            <p:ph type="pic" sz="quarter" idx="13"/>
          </p:nvPr>
        </p:nvSpPr>
        <p:spPr>
          <a:xfrm>
            <a:off x="1637903" y="4450917"/>
            <a:ext cx="1549684" cy="1549684"/>
          </a:xfrm>
          <a:custGeom>
            <a:avLst/>
            <a:gdLst>
              <a:gd name="connsiteX0" fmla="*/ 774842 w 1549684"/>
              <a:gd name="connsiteY0" fmla="*/ 0 h 1549684"/>
              <a:gd name="connsiteX1" fmla="*/ 1549684 w 1549684"/>
              <a:gd name="connsiteY1" fmla="*/ 774842 h 1549684"/>
              <a:gd name="connsiteX2" fmla="*/ 774842 w 1549684"/>
              <a:gd name="connsiteY2" fmla="*/ 1549684 h 1549684"/>
              <a:gd name="connsiteX3" fmla="*/ 0 w 1549684"/>
              <a:gd name="connsiteY3" fmla="*/ 774842 h 1549684"/>
              <a:gd name="connsiteX4" fmla="*/ 774842 w 1549684"/>
              <a:gd name="connsiteY4" fmla="*/ 0 h 15496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684" h="1549684">
                <a:moveTo>
                  <a:pt x="774842" y="0"/>
                </a:moveTo>
                <a:cubicBezTo>
                  <a:pt x="1202775" y="0"/>
                  <a:pt x="1549684" y="346909"/>
                  <a:pt x="1549684" y="774842"/>
                </a:cubicBezTo>
                <a:cubicBezTo>
                  <a:pt x="1549684" y="1202775"/>
                  <a:pt x="1202775" y="1549684"/>
                  <a:pt x="774842" y="1549684"/>
                </a:cubicBezTo>
                <a:cubicBezTo>
                  <a:pt x="346909" y="1549684"/>
                  <a:pt x="0" y="1202775"/>
                  <a:pt x="0" y="774842"/>
                </a:cubicBezTo>
                <a:cubicBezTo>
                  <a:pt x="0" y="346909"/>
                  <a:pt x="346909" y="0"/>
                  <a:pt x="774842" y="0"/>
                </a:cubicBezTo>
                <a:close/>
              </a:path>
            </a:pathLst>
          </a:custGeom>
        </p:spPr>
        <p:txBody>
          <a:bodyPr wrap="square">
            <a:noAutofit/>
          </a:bodyPr>
          <a:lstStyle>
            <a:lvl1pPr>
              <a:defRPr sz="1200"/>
            </a:lvl1pPr>
          </a:lstStyle>
          <a:p>
            <a:endParaRPr lang="en-US"/>
          </a:p>
        </p:txBody>
      </p:sp>
      <p:sp>
        <p:nvSpPr>
          <p:cNvPr id="14" name="Picture Placeholder 13">
            <a:extLst>
              <a:ext uri="{FF2B5EF4-FFF2-40B4-BE49-F238E27FC236}">
                <a16:creationId xmlns:a16="http://schemas.microsoft.com/office/drawing/2014/main" id="{1D8B3F34-B3A2-4BA5-8BDA-9483CD9532FE}"/>
              </a:ext>
            </a:extLst>
          </p:cNvPr>
          <p:cNvSpPr>
            <a:spLocks noGrp="1"/>
          </p:cNvSpPr>
          <p:nvPr>
            <p:ph type="pic" sz="quarter" idx="14"/>
          </p:nvPr>
        </p:nvSpPr>
        <p:spPr>
          <a:xfrm>
            <a:off x="6799943" y="4450917"/>
            <a:ext cx="1549684" cy="1549684"/>
          </a:xfrm>
          <a:custGeom>
            <a:avLst/>
            <a:gdLst>
              <a:gd name="connsiteX0" fmla="*/ 774842 w 1549684"/>
              <a:gd name="connsiteY0" fmla="*/ 0 h 1549684"/>
              <a:gd name="connsiteX1" fmla="*/ 1549684 w 1549684"/>
              <a:gd name="connsiteY1" fmla="*/ 774842 h 1549684"/>
              <a:gd name="connsiteX2" fmla="*/ 774842 w 1549684"/>
              <a:gd name="connsiteY2" fmla="*/ 1549684 h 1549684"/>
              <a:gd name="connsiteX3" fmla="*/ 0 w 1549684"/>
              <a:gd name="connsiteY3" fmla="*/ 774842 h 1549684"/>
              <a:gd name="connsiteX4" fmla="*/ 774842 w 1549684"/>
              <a:gd name="connsiteY4" fmla="*/ 0 h 15496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684" h="1549684">
                <a:moveTo>
                  <a:pt x="774842" y="0"/>
                </a:moveTo>
                <a:cubicBezTo>
                  <a:pt x="1202775" y="0"/>
                  <a:pt x="1549684" y="346909"/>
                  <a:pt x="1549684" y="774842"/>
                </a:cubicBezTo>
                <a:cubicBezTo>
                  <a:pt x="1549684" y="1202775"/>
                  <a:pt x="1202775" y="1549684"/>
                  <a:pt x="774842" y="1549684"/>
                </a:cubicBezTo>
                <a:cubicBezTo>
                  <a:pt x="346909" y="1549684"/>
                  <a:pt x="0" y="1202775"/>
                  <a:pt x="0" y="774842"/>
                </a:cubicBezTo>
                <a:cubicBezTo>
                  <a:pt x="0" y="346909"/>
                  <a:pt x="346909" y="0"/>
                  <a:pt x="774842" y="0"/>
                </a:cubicBezTo>
                <a:close/>
              </a:path>
            </a:pathLst>
          </a:custGeom>
        </p:spPr>
        <p:txBody>
          <a:bodyPr wrap="square">
            <a:noAutofit/>
          </a:bodyPr>
          <a:lstStyle>
            <a:lvl1pPr>
              <a:defRPr sz="1200"/>
            </a:lvl1pPr>
          </a:lstStyle>
          <a:p>
            <a:endParaRPr lang="en-US"/>
          </a:p>
        </p:txBody>
      </p:sp>
      <p:sp>
        <p:nvSpPr>
          <p:cNvPr id="11" name="Picture Placeholder 10">
            <a:extLst>
              <a:ext uri="{FF2B5EF4-FFF2-40B4-BE49-F238E27FC236}">
                <a16:creationId xmlns:a16="http://schemas.microsoft.com/office/drawing/2014/main" id="{D134B027-CFB5-41FD-B5F5-63F382D4B809}"/>
              </a:ext>
            </a:extLst>
          </p:cNvPr>
          <p:cNvSpPr>
            <a:spLocks noGrp="1"/>
          </p:cNvSpPr>
          <p:nvPr>
            <p:ph type="pic" sz="quarter" idx="11"/>
          </p:nvPr>
        </p:nvSpPr>
        <p:spPr>
          <a:xfrm>
            <a:off x="1637873" y="2348869"/>
            <a:ext cx="1549684" cy="1549684"/>
          </a:xfrm>
          <a:custGeom>
            <a:avLst/>
            <a:gdLst>
              <a:gd name="connsiteX0" fmla="*/ 774842 w 1549684"/>
              <a:gd name="connsiteY0" fmla="*/ 0 h 1549684"/>
              <a:gd name="connsiteX1" fmla="*/ 1549684 w 1549684"/>
              <a:gd name="connsiteY1" fmla="*/ 774842 h 1549684"/>
              <a:gd name="connsiteX2" fmla="*/ 774842 w 1549684"/>
              <a:gd name="connsiteY2" fmla="*/ 1549684 h 1549684"/>
              <a:gd name="connsiteX3" fmla="*/ 0 w 1549684"/>
              <a:gd name="connsiteY3" fmla="*/ 774842 h 1549684"/>
              <a:gd name="connsiteX4" fmla="*/ 774842 w 1549684"/>
              <a:gd name="connsiteY4" fmla="*/ 0 h 15496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684" h="1549684">
                <a:moveTo>
                  <a:pt x="774842" y="0"/>
                </a:moveTo>
                <a:cubicBezTo>
                  <a:pt x="1202775" y="0"/>
                  <a:pt x="1549684" y="346909"/>
                  <a:pt x="1549684" y="774842"/>
                </a:cubicBezTo>
                <a:cubicBezTo>
                  <a:pt x="1549684" y="1202775"/>
                  <a:pt x="1202775" y="1549684"/>
                  <a:pt x="774842" y="1549684"/>
                </a:cubicBezTo>
                <a:cubicBezTo>
                  <a:pt x="346909" y="1549684"/>
                  <a:pt x="0" y="1202775"/>
                  <a:pt x="0" y="774842"/>
                </a:cubicBezTo>
                <a:cubicBezTo>
                  <a:pt x="0" y="346909"/>
                  <a:pt x="346909" y="0"/>
                  <a:pt x="774842" y="0"/>
                </a:cubicBez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2962094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156E76E4-FA3B-40FF-A0B5-E94C276DF642}"/>
              </a:ext>
            </a:extLst>
          </p:cNvPr>
          <p:cNvSpPr>
            <a:spLocks noGrp="1"/>
          </p:cNvSpPr>
          <p:nvPr>
            <p:ph type="pic" sz="quarter" idx="11"/>
          </p:nvPr>
        </p:nvSpPr>
        <p:spPr>
          <a:xfrm>
            <a:off x="8371036" y="0"/>
            <a:ext cx="3820964" cy="6858000"/>
          </a:xfrm>
          <a:custGeom>
            <a:avLst/>
            <a:gdLst>
              <a:gd name="connsiteX0" fmla="*/ 0 w 3820964"/>
              <a:gd name="connsiteY0" fmla="*/ 0 h 6858000"/>
              <a:gd name="connsiteX1" fmla="*/ 3820964 w 3820964"/>
              <a:gd name="connsiteY1" fmla="*/ 0 h 6858000"/>
              <a:gd name="connsiteX2" fmla="*/ 3820964 w 3820964"/>
              <a:gd name="connsiteY2" fmla="*/ 6858000 h 6858000"/>
              <a:gd name="connsiteX3" fmla="*/ 0 w 382096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820964" h="6858000">
                <a:moveTo>
                  <a:pt x="0" y="0"/>
                </a:moveTo>
                <a:lnTo>
                  <a:pt x="3820964" y="0"/>
                </a:lnTo>
                <a:lnTo>
                  <a:pt x="3820964" y="6858000"/>
                </a:lnTo>
                <a:lnTo>
                  <a:pt x="0" y="6858000"/>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18164625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9B345AC7-934A-4CA3-9ABD-0AD325B20623}"/>
              </a:ext>
            </a:extLst>
          </p:cNvPr>
          <p:cNvSpPr>
            <a:spLocks noGrp="1"/>
          </p:cNvSpPr>
          <p:nvPr>
            <p:ph type="pic" sz="quarter" idx="11"/>
          </p:nvPr>
        </p:nvSpPr>
        <p:spPr>
          <a:xfrm>
            <a:off x="1305232" y="536671"/>
            <a:ext cx="10886768" cy="2300899"/>
          </a:xfrm>
          <a:custGeom>
            <a:avLst/>
            <a:gdLst>
              <a:gd name="connsiteX0" fmla="*/ 0 w 12192000"/>
              <a:gd name="connsiteY0" fmla="*/ 0 h 2300899"/>
              <a:gd name="connsiteX1" fmla="*/ 12192000 w 12192000"/>
              <a:gd name="connsiteY1" fmla="*/ 0 h 2300899"/>
              <a:gd name="connsiteX2" fmla="*/ 12192000 w 12192000"/>
              <a:gd name="connsiteY2" fmla="*/ 2300899 h 2300899"/>
              <a:gd name="connsiteX3" fmla="*/ 0 w 12192000"/>
              <a:gd name="connsiteY3" fmla="*/ 2300899 h 2300899"/>
            </a:gdLst>
            <a:ahLst/>
            <a:cxnLst>
              <a:cxn ang="0">
                <a:pos x="connsiteX0" y="connsiteY0"/>
              </a:cxn>
              <a:cxn ang="0">
                <a:pos x="connsiteX1" y="connsiteY1"/>
              </a:cxn>
              <a:cxn ang="0">
                <a:pos x="connsiteX2" y="connsiteY2"/>
              </a:cxn>
              <a:cxn ang="0">
                <a:pos x="connsiteX3" y="connsiteY3"/>
              </a:cxn>
            </a:cxnLst>
            <a:rect l="l" t="t" r="r" b="b"/>
            <a:pathLst>
              <a:path w="12192000" h="2300899">
                <a:moveTo>
                  <a:pt x="0" y="0"/>
                </a:moveTo>
                <a:lnTo>
                  <a:pt x="12192000" y="0"/>
                </a:lnTo>
                <a:lnTo>
                  <a:pt x="12192000" y="2300899"/>
                </a:lnTo>
                <a:lnTo>
                  <a:pt x="0" y="2300899"/>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6899845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CF076BD-9BA7-4E82-A349-9A8F0159B77F}"/>
              </a:ext>
            </a:extLst>
          </p:cNvPr>
          <p:cNvSpPr>
            <a:spLocks noGrp="1"/>
          </p:cNvSpPr>
          <p:nvPr>
            <p:ph type="pic" sz="quarter" idx="11"/>
          </p:nvPr>
        </p:nvSpPr>
        <p:spPr>
          <a:xfrm>
            <a:off x="907027" y="902724"/>
            <a:ext cx="5819775" cy="3676650"/>
          </a:xfrm>
          <a:custGeom>
            <a:avLst/>
            <a:gdLst>
              <a:gd name="connsiteX0" fmla="*/ 0 w 5819775"/>
              <a:gd name="connsiteY0" fmla="*/ 0 h 3676650"/>
              <a:gd name="connsiteX1" fmla="*/ 5819775 w 5819775"/>
              <a:gd name="connsiteY1" fmla="*/ 0 h 3676650"/>
              <a:gd name="connsiteX2" fmla="*/ 5819775 w 5819775"/>
              <a:gd name="connsiteY2" fmla="*/ 3676650 h 3676650"/>
              <a:gd name="connsiteX3" fmla="*/ 0 w 5819775"/>
              <a:gd name="connsiteY3" fmla="*/ 3676650 h 3676650"/>
            </a:gdLst>
            <a:ahLst/>
            <a:cxnLst>
              <a:cxn ang="0">
                <a:pos x="connsiteX0" y="connsiteY0"/>
              </a:cxn>
              <a:cxn ang="0">
                <a:pos x="connsiteX1" y="connsiteY1"/>
              </a:cxn>
              <a:cxn ang="0">
                <a:pos x="connsiteX2" y="connsiteY2"/>
              </a:cxn>
              <a:cxn ang="0">
                <a:pos x="connsiteX3" y="connsiteY3"/>
              </a:cxn>
            </a:cxnLst>
            <a:rect l="l" t="t" r="r" b="b"/>
            <a:pathLst>
              <a:path w="5819775" h="3676650">
                <a:moveTo>
                  <a:pt x="0" y="0"/>
                </a:moveTo>
                <a:lnTo>
                  <a:pt x="5819775" y="0"/>
                </a:lnTo>
                <a:lnTo>
                  <a:pt x="5819775" y="3676650"/>
                </a:lnTo>
                <a:lnTo>
                  <a:pt x="0" y="3676650"/>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4518738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34D200D6-4B5B-4B9A-9AFA-6DD32DE0A7B6}"/>
              </a:ext>
            </a:extLst>
          </p:cNvPr>
          <p:cNvSpPr>
            <a:spLocks noGrp="1"/>
          </p:cNvSpPr>
          <p:nvPr>
            <p:ph type="pic" sz="quarter" idx="11"/>
          </p:nvPr>
        </p:nvSpPr>
        <p:spPr>
          <a:xfrm>
            <a:off x="8630140" y="0"/>
            <a:ext cx="3561859" cy="6857999"/>
          </a:xfrm>
          <a:custGeom>
            <a:avLst/>
            <a:gdLst>
              <a:gd name="connsiteX0" fmla="*/ 0 w 12192000"/>
              <a:gd name="connsiteY0" fmla="*/ 0 h 2300899"/>
              <a:gd name="connsiteX1" fmla="*/ 12192000 w 12192000"/>
              <a:gd name="connsiteY1" fmla="*/ 0 h 2300899"/>
              <a:gd name="connsiteX2" fmla="*/ 12192000 w 12192000"/>
              <a:gd name="connsiteY2" fmla="*/ 2300899 h 2300899"/>
              <a:gd name="connsiteX3" fmla="*/ 0 w 12192000"/>
              <a:gd name="connsiteY3" fmla="*/ 2300899 h 2300899"/>
            </a:gdLst>
            <a:ahLst/>
            <a:cxnLst>
              <a:cxn ang="0">
                <a:pos x="connsiteX0" y="connsiteY0"/>
              </a:cxn>
              <a:cxn ang="0">
                <a:pos x="connsiteX1" y="connsiteY1"/>
              </a:cxn>
              <a:cxn ang="0">
                <a:pos x="connsiteX2" y="connsiteY2"/>
              </a:cxn>
              <a:cxn ang="0">
                <a:pos x="connsiteX3" y="connsiteY3"/>
              </a:cxn>
            </a:cxnLst>
            <a:rect l="l" t="t" r="r" b="b"/>
            <a:pathLst>
              <a:path w="12192000" h="2300899">
                <a:moveTo>
                  <a:pt x="0" y="0"/>
                </a:moveTo>
                <a:lnTo>
                  <a:pt x="12192000" y="0"/>
                </a:lnTo>
                <a:lnTo>
                  <a:pt x="12192000" y="2300899"/>
                </a:lnTo>
                <a:lnTo>
                  <a:pt x="0" y="2300899"/>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25129141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07E1AD2-1B46-4263-B123-760ADA2F0FE6}"/>
              </a:ext>
            </a:extLst>
          </p:cNvPr>
          <p:cNvSpPr>
            <a:spLocks noGrp="1"/>
          </p:cNvSpPr>
          <p:nvPr>
            <p:ph type="pic" sz="quarter" idx="11"/>
          </p:nvPr>
        </p:nvSpPr>
        <p:spPr>
          <a:xfrm>
            <a:off x="1643507" y="0"/>
            <a:ext cx="5525078" cy="5943598"/>
          </a:xfrm>
          <a:custGeom>
            <a:avLst/>
            <a:gdLst>
              <a:gd name="connsiteX0" fmla="*/ 0 w 5525078"/>
              <a:gd name="connsiteY0" fmla="*/ 0 h 5943598"/>
              <a:gd name="connsiteX1" fmla="*/ 5525078 w 5525078"/>
              <a:gd name="connsiteY1" fmla="*/ 0 h 5943598"/>
              <a:gd name="connsiteX2" fmla="*/ 5525078 w 5525078"/>
              <a:gd name="connsiteY2" fmla="*/ 5943598 h 5943598"/>
              <a:gd name="connsiteX3" fmla="*/ 0 w 5525078"/>
              <a:gd name="connsiteY3" fmla="*/ 5943598 h 5943598"/>
            </a:gdLst>
            <a:ahLst/>
            <a:cxnLst>
              <a:cxn ang="0">
                <a:pos x="connsiteX0" y="connsiteY0"/>
              </a:cxn>
              <a:cxn ang="0">
                <a:pos x="connsiteX1" y="connsiteY1"/>
              </a:cxn>
              <a:cxn ang="0">
                <a:pos x="connsiteX2" y="connsiteY2"/>
              </a:cxn>
              <a:cxn ang="0">
                <a:pos x="connsiteX3" y="connsiteY3"/>
              </a:cxn>
            </a:cxnLst>
            <a:rect l="l" t="t" r="r" b="b"/>
            <a:pathLst>
              <a:path w="5525078" h="5943598">
                <a:moveTo>
                  <a:pt x="0" y="0"/>
                </a:moveTo>
                <a:lnTo>
                  <a:pt x="5525078" y="0"/>
                </a:lnTo>
                <a:lnTo>
                  <a:pt x="5525078" y="5943598"/>
                </a:lnTo>
                <a:lnTo>
                  <a:pt x="0" y="5943598"/>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31661742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D2D7722-28DC-4FF0-A9EB-2515A617B1E7}"/>
              </a:ext>
            </a:extLst>
          </p:cNvPr>
          <p:cNvSpPr>
            <a:spLocks noGrp="1"/>
          </p:cNvSpPr>
          <p:nvPr>
            <p:ph type="pic" sz="quarter" idx="11"/>
          </p:nvPr>
        </p:nvSpPr>
        <p:spPr>
          <a:xfrm>
            <a:off x="910772" y="2271790"/>
            <a:ext cx="10370457" cy="3882696"/>
          </a:xfrm>
          <a:custGeom>
            <a:avLst/>
            <a:gdLst>
              <a:gd name="connsiteX0" fmla="*/ 0 w 10370457"/>
              <a:gd name="connsiteY0" fmla="*/ 0 h 3882696"/>
              <a:gd name="connsiteX1" fmla="*/ 10370457 w 10370457"/>
              <a:gd name="connsiteY1" fmla="*/ 0 h 3882696"/>
              <a:gd name="connsiteX2" fmla="*/ 10370457 w 10370457"/>
              <a:gd name="connsiteY2" fmla="*/ 3882696 h 3882696"/>
              <a:gd name="connsiteX3" fmla="*/ 0 w 10370457"/>
              <a:gd name="connsiteY3" fmla="*/ 3882696 h 3882696"/>
            </a:gdLst>
            <a:ahLst/>
            <a:cxnLst>
              <a:cxn ang="0">
                <a:pos x="connsiteX0" y="connsiteY0"/>
              </a:cxn>
              <a:cxn ang="0">
                <a:pos x="connsiteX1" y="connsiteY1"/>
              </a:cxn>
              <a:cxn ang="0">
                <a:pos x="connsiteX2" y="connsiteY2"/>
              </a:cxn>
              <a:cxn ang="0">
                <a:pos x="connsiteX3" y="connsiteY3"/>
              </a:cxn>
            </a:cxnLst>
            <a:rect l="l" t="t" r="r" b="b"/>
            <a:pathLst>
              <a:path w="10370457" h="3882696">
                <a:moveTo>
                  <a:pt x="0" y="0"/>
                </a:moveTo>
                <a:lnTo>
                  <a:pt x="10370457" y="0"/>
                </a:lnTo>
                <a:lnTo>
                  <a:pt x="10370457" y="3882696"/>
                </a:lnTo>
                <a:lnTo>
                  <a:pt x="0" y="3882696"/>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238880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851FFD37-0F4E-42B6-8103-329FBC443CFA}"/>
              </a:ext>
            </a:extLst>
          </p:cNvPr>
          <p:cNvSpPr>
            <a:spLocks noGrp="1"/>
          </p:cNvSpPr>
          <p:nvPr>
            <p:ph type="pic" sz="quarter" idx="13"/>
          </p:nvPr>
        </p:nvSpPr>
        <p:spPr>
          <a:xfrm>
            <a:off x="5962098" y="3840362"/>
            <a:ext cx="2487053" cy="1640992"/>
          </a:xfrm>
          <a:custGeom>
            <a:avLst/>
            <a:gdLst>
              <a:gd name="connsiteX0" fmla="*/ 0 w 2487053"/>
              <a:gd name="connsiteY0" fmla="*/ 0 h 1640992"/>
              <a:gd name="connsiteX1" fmla="*/ 2487053 w 2487053"/>
              <a:gd name="connsiteY1" fmla="*/ 0 h 1640992"/>
              <a:gd name="connsiteX2" fmla="*/ 2487053 w 2487053"/>
              <a:gd name="connsiteY2" fmla="*/ 1640992 h 1640992"/>
              <a:gd name="connsiteX3" fmla="*/ 0 w 2487053"/>
              <a:gd name="connsiteY3" fmla="*/ 1640992 h 1640992"/>
            </a:gdLst>
            <a:ahLst/>
            <a:cxnLst>
              <a:cxn ang="0">
                <a:pos x="connsiteX0" y="connsiteY0"/>
              </a:cxn>
              <a:cxn ang="0">
                <a:pos x="connsiteX1" y="connsiteY1"/>
              </a:cxn>
              <a:cxn ang="0">
                <a:pos x="connsiteX2" y="connsiteY2"/>
              </a:cxn>
              <a:cxn ang="0">
                <a:pos x="connsiteX3" y="connsiteY3"/>
              </a:cxn>
            </a:cxnLst>
            <a:rect l="l" t="t" r="r" b="b"/>
            <a:pathLst>
              <a:path w="2487053" h="1640992">
                <a:moveTo>
                  <a:pt x="0" y="0"/>
                </a:moveTo>
                <a:lnTo>
                  <a:pt x="2487053" y="0"/>
                </a:lnTo>
                <a:lnTo>
                  <a:pt x="2487053" y="1640992"/>
                </a:lnTo>
                <a:lnTo>
                  <a:pt x="0" y="1640992"/>
                </a:lnTo>
                <a:close/>
              </a:path>
            </a:pathLst>
          </a:custGeom>
        </p:spPr>
        <p:txBody>
          <a:bodyPr wrap="square">
            <a:noAutofit/>
          </a:bodyPr>
          <a:lstStyle>
            <a:lvl1pPr>
              <a:defRPr sz="1200"/>
            </a:lvl1pPr>
          </a:lstStyle>
          <a:p>
            <a:endParaRPr lang="en-US"/>
          </a:p>
        </p:txBody>
      </p:sp>
      <p:sp>
        <p:nvSpPr>
          <p:cNvPr id="16" name="Picture Placeholder 15">
            <a:extLst>
              <a:ext uri="{FF2B5EF4-FFF2-40B4-BE49-F238E27FC236}">
                <a16:creationId xmlns:a16="http://schemas.microsoft.com/office/drawing/2014/main" id="{6E81EDEE-3403-4FD5-8B23-AEC447B713E5}"/>
              </a:ext>
            </a:extLst>
          </p:cNvPr>
          <p:cNvSpPr>
            <a:spLocks noGrp="1"/>
          </p:cNvSpPr>
          <p:nvPr>
            <p:ph type="pic" sz="quarter" idx="14"/>
          </p:nvPr>
        </p:nvSpPr>
        <p:spPr>
          <a:xfrm>
            <a:off x="8737492" y="3840362"/>
            <a:ext cx="2487053" cy="1640992"/>
          </a:xfrm>
          <a:custGeom>
            <a:avLst/>
            <a:gdLst>
              <a:gd name="connsiteX0" fmla="*/ 0 w 2487053"/>
              <a:gd name="connsiteY0" fmla="*/ 0 h 1640992"/>
              <a:gd name="connsiteX1" fmla="*/ 2487053 w 2487053"/>
              <a:gd name="connsiteY1" fmla="*/ 0 h 1640992"/>
              <a:gd name="connsiteX2" fmla="*/ 2487053 w 2487053"/>
              <a:gd name="connsiteY2" fmla="*/ 1640992 h 1640992"/>
              <a:gd name="connsiteX3" fmla="*/ 0 w 2487053"/>
              <a:gd name="connsiteY3" fmla="*/ 1640992 h 1640992"/>
            </a:gdLst>
            <a:ahLst/>
            <a:cxnLst>
              <a:cxn ang="0">
                <a:pos x="connsiteX0" y="connsiteY0"/>
              </a:cxn>
              <a:cxn ang="0">
                <a:pos x="connsiteX1" y="connsiteY1"/>
              </a:cxn>
              <a:cxn ang="0">
                <a:pos x="connsiteX2" y="connsiteY2"/>
              </a:cxn>
              <a:cxn ang="0">
                <a:pos x="connsiteX3" y="connsiteY3"/>
              </a:cxn>
            </a:cxnLst>
            <a:rect l="l" t="t" r="r" b="b"/>
            <a:pathLst>
              <a:path w="2487053" h="1640992">
                <a:moveTo>
                  <a:pt x="0" y="0"/>
                </a:moveTo>
                <a:lnTo>
                  <a:pt x="2487053" y="0"/>
                </a:lnTo>
                <a:lnTo>
                  <a:pt x="2487053" y="1640992"/>
                </a:lnTo>
                <a:lnTo>
                  <a:pt x="0" y="1640992"/>
                </a:lnTo>
                <a:close/>
              </a:path>
            </a:pathLst>
          </a:custGeom>
        </p:spPr>
        <p:txBody>
          <a:bodyPr wrap="square">
            <a:noAutofit/>
          </a:bodyPr>
          <a:lstStyle>
            <a:lvl1pPr>
              <a:defRPr sz="1200"/>
            </a:lvl1pPr>
          </a:lstStyle>
          <a:p>
            <a:endParaRPr lang="en-US"/>
          </a:p>
        </p:txBody>
      </p:sp>
      <p:sp>
        <p:nvSpPr>
          <p:cNvPr id="13" name="Picture Placeholder 12">
            <a:extLst>
              <a:ext uri="{FF2B5EF4-FFF2-40B4-BE49-F238E27FC236}">
                <a16:creationId xmlns:a16="http://schemas.microsoft.com/office/drawing/2014/main" id="{36FDD823-81F8-4FC9-ADF1-1FAA7C958AD2}"/>
              </a:ext>
            </a:extLst>
          </p:cNvPr>
          <p:cNvSpPr>
            <a:spLocks noGrp="1"/>
          </p:cNvSpPr>
          <p:nvPr>
            <p:ph type="pic" sz="quarter" idx="12"/>
          </p:nvPr>
        </p:nvSpPr>
        <p:spPr>
          <a:xfrm>
            <a:off x="3186703" y="3840362"/>
            <a:ext cx="2487053" cy="1640992"/>
          </a:xfrm>
          <a:custGeom>
            <a:avLst/>
            <a:gdLst>
              <a:gd name="connsiteX0" fmla="*/ 0 w 2487053"/>
              <a:gd name="connsiteY0" fmla="*/ 0 h 1640992"/>
              <a:gd name="connsiteX1" fmla="*/ 2487053 w 2487053"/>
              <a:gd name="connsiteY1" fmla="*/ 0 h 1640992"/>
              <a:gd name="connsiteX2" fmla="*/ 2487053 w 2487053"/>
              <a:gd name="connsiteY2" fmla="*/ 1640992 h 1640992"/>
              <a:gd name="connsiteX3" fmla="*/ 0 w 2487053"/>
              <a:gd name="connsiteY3" fmla="*/ 1640992 h 1640992"/>
            </a:gdLst>
            <a:ahLst/>
            <a:cxnLst>
              <a:cxn ang="0">
                <a:pos x="connsiteX0" y="connsiteY0"/>
              </a:cxn>
              <a:cxn ang="0">
                <a:pos x="connsiteX1" y="connsiteY1"/>
              </a:cxn>
              <a:cxn ang="0">
                <a:pos x="connsiteX2" y="connsiteY2"/>
              </a:cxn>
              <a:cxn ang="0">
                <a:pos x="connsiteX3" y="connsiteY3"/>
              </a:cxn>
            </a:cxnLst>
            <a:rect l="l" t="t" r="r" b="b"/>
            <a:pathLst>
              <a:path w="2487053" h="1640992">
                <a:moveTo>
                  <a:pt x="0" y="0"/>
                </a:moveTo>
                <a:lnTo>
                  <a:pt x="2487053" y="0"/>
                </a:lnTo>
                <a:lnTo>
                  <a:pt x="2487053" y="1640992"/>
                </a:lnTo>
                <a:lnTo>
                  <a:pt x="0" y="1640992"/>
                </a:lnTo>
                <a:close/>
              </a:path>
            </a:pathLst>
          </a:custGeom>
        </p:spPr>
        <p:txBody>
          <a:bodyPr wrap="square">
            <a:noAutofit/>
          </a:bodyPr>
          <a:lstStyle>
            <a:lvl1pPr>
              <a:defRPr sz="1200"/>
            </a:lvl1pPr>
          </a:lstStyle>
          <a:p>
            <a:endParaRPr lang="en-US"/>
          </a:p>
        </p:txBody>
      </p:sp>
      <p:sp>
        <p:nvSpPr>
          <p:cNvPr id="11" name="Picture Placeholder 10">
            <a:extLst>
              <a:ext uri="{FF2B5EF4-FFF2-40B4-BE49-F238E27FC236}">
                <a16:creationId xmlns:a16="http://schemas.microsoft.com/office/drawing/2014/main" id="{70A40875-DEFB-4465-B7C3-1EC5EF0FAD11}"/>
              </a:ext>
            </a:extLst>
          </p:cNvPr>
          <p:cNvSpPr>
            <a:spLocks noGrp="1"/>
          </p:cNvSpPr>
          <p:nvPr>
            <p:ph type="pic" sz="quarter" idx="11"/>
          </p:nvPr>
        </p:nvSpPr>
        <p:spPr>
          <a:xfrm>
            <a:off x="1239548" y="691980"/>
            <a:ext cx="4438504" cy="4789374"/>
          </a:xfrm>
          <a:custGeom>
            <a:avLst/>
            <a:gdLst>
              <a:gd name="connsiteX0" fmla="*/ 0 w 4438504"/>
              <a:gd name="connsiteY0" fmla="*/ 0 h 4789374"/>
              <a:gd name="connsiteX1" fmla="*/ 4438504 w 4438504"/>
              <a:gd name="connsiteY1" fmla="*/ 0 h 4789374"/>
              <a:gd name="connsiteX2" fmla="*/ 4438504 w 4438504"/>
              <a:gd name="connsiteY2" fmla="*/ 4789374 h 4789374"/>
              <a:gd name="connsiteX3" fmla="*/ 0 w 4438504"/>
              <a:gd name="connsiteY3" fmla="*/ 4789374 h 4789374"/>
            </a:gdLst>
            <a:ahLst/>
            <a:cxnLst>
              <a:cxn ang="0">
                <a:pos x="connsiteX0" y="connsiteY0"/>
              </a:cxn>
              <a:cxn ang="0">
                <a:pos x="connsiteX1" y="connsiteY1"/>
              </a:cxn>
              <a:cxn ang="0">
                <a:pos x="connsiteX2" y="connsiteY2"/>
              </a:cxn>
              <a:cxn ang="0">
                <a:pos x="connsiteX3" y="connsiteY3"/>
              </a:cxn>
            </a:cxnLst>
            <a:rect l="l" t="t" r="r" b="b"/>
            <a:pathLst>
              <a:path w="4438504" h="4789374">
                <a:moveTo>
                  <a:pt x="0" y="0"/>
                </a:moveTo>
                <a:lnTo>
                  <a:pt x="4438504" y="0"/>
                </a:lnTo>
                <a:lnTo>
                  <a:pt x="4438504" y="4789374"/>
                </a:lnTo>
                <a:lnTo>
                  <a:pt x="0" y="4789374"/>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42269286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4FEFFF2-25A7-4C89-B941-8237AE6A591F}"/>
              </a:ext>
            </a:extLst>
          </p:cNvPr>
          <p:cNvSpPr>
            <a:spLocks noGrp="1"/>
          </p:cNvSpPr>
          <p:nvPr>
            <p:ph type="pic" sz="quarter" idx="12"/>
          </p:nvPr>
        </p:nvSpPr>
        <p:spPr>
          <a:xfrm>
            <a:off x="7683731" y="1079500"/>
            <a:ext cx="3557057" cy="3787370"/>
          </a:xfrm>
          <a:custGeom>
            <a:avLst/>
            <a:gdLst>
              <a:gd name="connsiteX0" fmla="*/ 0 w 3557057"/>
              <a:gd name="connsiteY0" fmla="*/ 0 h 3787370"/>
              <a:gd name="connsiteX1" fmla="*/ 3557057 w 3557057"/>
              <a:gd name="connsiteY1" fmla="*/ 0 h 3787370"/>
              <a:gd name="connsiteX2" fmla="*/ 3557057 w 3557057"/>
              <a:gd name="connsiteY2" fmla="*/ 3787370 h 3787370"/>
              <a:gd name="connsiteX3" fmla="*/ 790795 w 3557057"/>
              <a:gd name="connsiteY3" fmla="*/ 3787370 h 3787370"/>
              <a:gd name="connsiteX4" fmla="*/ 790795 w 3557057"/>
              <a:gd name="connsiteY4" fmla="*/ 1761679 h 3787370"/>
              <a:gd name="connsiteX5" fmla="*/ 0 w 3557057"/>
              <a:gd name="connsiteY5" fmla="*/ 1761679 h 3787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7057" h="3787370">
                <a:moveTo>
                  <a:pt x="0" y="0"/>
                </a:moveTo>
                <a:lnTo>
                  <a:pt x="3557057" y="0"/>
                </a:lnTo>
                <a:lnTo>
                  <a:pt x="3557057" y="3787370"/>
                </a:lnTo>
                <a:lnTo>
                  <a:pt x="790795" y="3787370"/>
                </a:lnTo>
                <a:lnTo>
                  <a:pt x="790795" y="1761679"/>
                </a:lnTo>
                <a:lnTo>
                  <a:pt x="0" y="1761679"/>
                </a:lnTo>
                <a:close/>
              </a:path>
            </a:pathLst>
          </a:custGeom>
        </p:spPr>
        <p:txBody>
          <a:bodyPr wrap="square">
            <a:noAutofit/>
          </a:bodyPr>
          <a:lstStyle>
            <a:lvl1pPr>
              <a:defRPr sz="1200"/>
            </a:lvl1pPr>
          </a:lstStyle>
          <a:p>
            <a:endParaRPr lang="en-US"/>
          </a:p>
        </p:txBody>
      </p:sp>
      <p:sp>
        <p:nvSpPr>
          <p:cNvPr id="9" name="Picture Placeholder 8">
            <a:extLst>
              <a:ext uri="{FF2B5EF4-FFF2-40B4-BE49-F238E27FC236}">
                <a16:creationId xmlns:a16="http://schemas.microsoft.com/office/drawing/2014/main" id="{82A24756-CA3A-4517-A7FC-7AC9F96B237F}"/>
              </a:ext>
            </a:extLst>
          </p:cNvPr>
          <p:cNvSpPr>
            <a:spLocks noGrp="1"/>
          </p:cNvSpPr>
          <p:nvPr>
            <p:ph type="pic" sz="quarter" idx="11"/>
          </p:nvPr>
        </p:nvSpPr>
        <p:spPr>
          <a:xfrm>
            <a:off x="5439275" y="3078266"/>
            <a:ext cx="2796179" cy="2700234"/>
          </a:xfrm>
          <a:custGeom>
            <a:avLst/>
            <a:gdLst>
              <a:gd name="connsiteX0" fmla="*/ 0 w 2796179"/>
              <a:gd name="connsiteY0" fmla="*/ 0 h 2700234"/>
              <a:gd name="connsiteX1" fmla="*/ 2796179 w 2796179"/>
              <a:gd name="connsiteY1" fmla="*/ 0 h 2700234"/>
              <a:gd name="connsiteX2" fmla="*/ 2796179 w 2796179"/>
              <a:gd name="connsiteY2" fmla="*/ 2700234 h 2700234"/>
              <a:gd name="connsiteX3" fmla="*/ 0 w 2796179"/>
              <a:gd name="connsiteY3" fmla="*/ 2700234 h 2700234"/>
            </a:gdLst>
            <a:ahLst/>
            <a:cxnLst>
              <a:cxn ang="0">
                <a:pos x="connsiteX0" y="connsiteY0"/>
              </a:cxn>
              <a:cxn ang="0">
                <a:pos x="connsiteX1" y="connsiteY1"/>
              </a:cxn>
              <a:cxn ang="0">
                <a:pos x="connsiteX2" y="connsiteY2"/>
              </a:cxn>
              <a:cxn ang="0">
                <a:pos x="connsiteX3" y="connsiteY3"/>
              </a:cxn>
            </a:cxnLst>
            <a:rect l="l" t="t" r="r" b="b"/>
            <a:pathLst>
              <a:path w="2796179" h="2700234">
                <a:moveTo>
                  <a:pt x="0" y="0"/>
                </a:moveTo>
                <a:lnTo>
                  <a:pt x="2796179" y="0"/>
                </a:lnTo>
                <a:lnTo>
                  <a:pt x="2796179" y="2700234"/>
                </a:lnTo>
                <a:lnTo>
                  <a:pt x="0" y="2700234"/>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14367464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046E14A3-C597-495F-9855-ABED321771DE}"/>
              </a:ext>
            </a:extLst>
          </p:cNvPr>
          <p:cNvSpPr>
            <a:spLocks noGrp="1"/>
          </p:cNvSpPr>
          <p:nvPr>
            <p:ph type="pic" sz="quarter" idx="14"/>
          </p:nvPr>
        </p:nvSpPr>
        <p:spPr>
          <a:xfrm>
            <a:off x="1278706" y="2563929"/>
            <a:ext cx="1957183" cy="2698252"/>
          </a:xfrm>
          <a:custGeom>
            <a:avLst/>
            <a:gdLst>
              <a:gd name="connsiteX0" fmla="*/ 0 w 1957183"/>
              <a:gd name="connsiteY0" fmla="*/ 0 h 2698252"/>
              <a:gd name="connsiteX1" fmla="*/ 1957183 w 1957183"/>
              <a:gd name="connsiteY1" fmla="*/ 0 h 2698252"/>
              <a:gd name="connsiteX2" fmla="*/ 1957183 w 1957183"/>
              <a:gd name="connsiteY2" fmla="*/ 2698252 h 2698252"/>
              <a:gd name="connsiteX3" fmla="*/ 0 w 1957183"/>
              <a:gd name="connsiteY3" fmla="*/ 2698252 h 2698252"/>
            </a:gdLst>
            <a:ahLst/>
            <a:cxnLst>
              <a:cxn ang="0">
                <a:pos x="connsiteX0" y="connsiteY0"/>
              </a:cxn>
              <a:cxn ang="0">
                <a:pos x="connsiteX1" y="connsiteY1"/>
              </a:cxn>
              <a:cxn ang="0">
                <a:pos x="connsiteX2" y="connsiteY2"/>
              </a:cxn>
              <a:cxn ang="0">
                <a:pos x="connsiteX3" y="connsiteY3"/>
              </a:cxn>
            </a:cxnLst>
            <a:rect l="l" t="t" r="r" b="b"/>
            <a:pathLst>
              <a:path w="1957183" h="2698252">
                <a:moveTo>
                  <a:pt x="0" y="0"/>
                </a:moveTo>
                <a:lnTo>
                  <a:pt x="1957183" y="0"/>
                </a:lnTo>
                <a:lnTo>
                  <a:pt x="1957183" y="2698252"/>
                </a:lnTo>
                <a:lnTo>
                  <a:pt x="0" y="2698252"/>
                </a:lnTo>
                <a:close/>
              </a:path>
            </a:pathLst>
          </a:custGeom>
        </p:spPr>
        <p:txBody>
          <a:bodyPr wrap="square">
            <a:noAutofit/>
          </a:bodyPr>
          <a:lstStyle>
            <a:lvl1pPr>
              <a:defRPr sz="1200"/>
            </a:lvl1pPr>
          </a:lstStyle>
          <a:p>
            <a:endParaRPr lang="en-US"/>
          </a:p>
        </p:txBody>
      </p:sp>
      <p:sp>
        <p:nvSpPr>
          <p:cNvPr id="12" name="Picture Placeholder 11">
            <a:extLst>
              <a:ext uri="{FF2B5EF4-FFF2-40B4-BE49-F238E27FC236}">
                <a16:creationId xmlns:a16="http://schemas.microsoft.com/office/drawing/2014/main" id="{DC7F10A5-618F-40DC-BB9F-49FA47B09854}"/>
              </a:ext>
            </a:extLst>
          </p:cNvPr>
          <p:cNvSpPr>
            <a:spLocks noGrp="1"/>
          </p:cNvSpPr>
          <p:nvPr>
            <p:ph type="pic" sz="quarter" idx="13"/>
          </p:nvPr>
        </p:nvSpPr>
        <p:spPr>
          <a:xfrm>
            <a:off x="2353697" y="1771113"/>
            <a:ext cx="2308935" cy="3491068"/>
          </a:xfrm>
          <a:custGeom>
            <a:avLst/>
            <a:gdLst>
              <a:gd name="connsiteX0" fmla="*/ 0 w 2308935"/>
              <a:gd name="connsiteY0" fmla="*/ 0 h 3491068"/>
              <a:gd name="connsiteX1" fmla="*/ 2308935 w 2308935"/>
              <a:gd name="connsiteY1" fmla="*/ 0 h 3491068"/>
              <a:gd name="connsiteX2" fmla="*/ 2308935 w 2308935"/>
              <a:gd name="connsiteY2" fmla="*/ 3491068 h 3491068"/>
              <a:gd name="connsiteX3" fmla="*/ 0 w 2308935"/>
              <a:gd name="connsiteY3" fmla="*/ 3491068 h 3491068"/>
            </a:gdLst>
            <a:ahLst/>
            <a:cxnLst>
              <a:cxn ang="0">
                <a:pos x="connsiteX0" y="connsiteY0"/>
              </a:cxn>
              <a:cxn ang="0">
                <a:pos x="connsiteX1" y="connsiteY1"/>
              </a:cxn>
              <a:cxn ang="0">
                <a:pos x="connsiteX2" y="connsiteY2"/>
              </a:cxn>
              <a:cxn ang="0">
                <a:pos x="connsiteX3" y="connsiteY3"/>
              </a:cxn>
            </a:cxnLst>
            <a:rect l="l" t="t" r="r" b="b"/>
            <a:pathLst>
              <a:path w="2308935" h="3491068">
                <a:moveTo>
                  <a:pt x="0" y="0"/>
                </a:moveTo>
                <a:lnTo>
                  <a:pt x="2308935" y="0"/>
                </a:lnTo>
                <a:lnTo>
                  <a:pt x="2308935" y="3491068"/>
                </a:lnTo>
                <a:lnTo>
                  <a:pt x="0" y="3491068"/>
                </a:lnTo>
                <a:close/>
              </a:path>
            </a:pathLst>
          </a:custGeom>
        </p:spPr>
        <p:txBody>
          <a:bodyPr wrap="square">
            <a:noAutofit/>
          </a:bodyPr>
          <a:lstStyle>
            <a:lvl1pPr>
              <a:defRPr sz="1200"/>
            </a:lvl1pPr>
          </a:lstStyle>
          <a:p>
            <a:endParaRPr lang="en-US"/>
          </a:p>
        </p:txBody>
      </p:sp>
      <p:sp>
        <p:nvSpPr>
          <p:cNvPr id="10" name="Picture Placeholder 9">
            <a:extLst>
              <a:ext uri="{FF2B5EF4-FFF2-40B4-BE49-F238E27FC236}">
                <a16:creationId xmlns:a16="http://schemas.microsoft.com/office/drawing/2014/main" id="{05B3B13C-9BB9-4BC9-AB1A-D03498290897}"/>
              </a:ext>
            </a:extLst>
          </p:cNvPr>
          <p:cNvSpPr>
            <a:spLocks noGrp="1"/>
          </p:cNvSpPr>
          <p:nvPr>
            <p:ph type="pic" sz="quarter" idx="12"/>
          </p:nvPr>
        </p:nvSpPr>
        <p:spPr>
          <a:xfrm>
            <a:off x="3780441" y="861659"/>
            <a:ext cx="2666744" cy="4400522"/>
          </a:xfrm>
          <a:custGeom>
            <a:avLst/>
            <a:gdLst>
              <a:gd name="connsiteX0" fmla="*/ 0 w 2666744"/>
              <a:gd name="connsiteY0" fmla="*/ 0 h 4400522"/>
              <a:gd name="connsiteX1" fmla="*/ 2666744 w 2666744"/>
              <a:gd name="connsiteY1" fmla="*/ 0 h 4400522"/>
              <a:gd name="connsiteX2" fmla="*/ 2666744 w 2666744"/>
              <a:gd name="connsiteY2" fmla="*/ 4400522 h 4400522"/>
              <a:gd name="connsiteX3" fmla="*/ 0 w 2666744"/>
              <a:gd name="connsiteY3" fmla="*/ 4400522 h 4400522"/>
            </a:gdLst>
            <a:ahLst/>
            <a:cxnLst>
              <a:cxn ang="0">
                <a:pos x="connsiteX0" y="connsiteY0"/>
              </a:cxn>
              <a:cxn ang="0">
                <a:pos x="connsiteX1" y="connsiteY1"/>
              </a:cxn>
              <a:cxn ang="0">
                <a:pos x="connsiteX2" y="connsiteY2"/>
              </a:cxn>
              <a:cxn ang="0">
                <a:pos x="connsiteX3" y="connsiteY3"/>
              </a:cxn>
            </a:cxnLst>
            <a:rect l="l" t="t" r="r" b="b"/>
            <a:pathLst>
              <a:path w="2666744" h="4400522">
                <a:moveTo>
                  <a:pt x="0" y="0"/>
                </a:moveTo>
                <a:lnTo>
                  <a:pt x="2666744" y="0"/>
                </a:lnTo>
                <a:lnTo>
                  <a:pt x="2666744" y="4400522"/>
                </a:lnTo>
                <a:lnTo>
                  <a:pt x="0" y="4400522"/>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14635833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80C31E5-2136-49F7-8EAE-1A28BE8C62C5}"/>
              </a:ext>
            </a:extLst>
          </p:cNvPr>
          <p:cNvSpPr>
            <a:spLocks noGrp="1"/>
          </p:cNvSpPr>
          <p:nvPr>
            <p:ph type="pic" sz="quarter" idx="14"/>
          </p:nvPr>
        </p:nvSpPr>
        <p:spPr>
          <a:xfrm>
            <a:off x="9427018" y="2019301"/>
            <a:ext cx="2764981" cy="4838699"/>
          </a:xfrm>
          <a:custGeom>
            <a:avLst/>
            <a:gdLst>
              <a:gd name="connsiteX0" fmla="*/ 0 w 2764981"/>
              <a:gd name="connsiteY0" fmla="*/ 0 h 1907178"/>
              <a:gd name="connsiteX1" fmla="*/ 2764981 w 2764981"/>
              <a:gd name="connsiteY1" fmla="*/ 0 h 1907178"/>
              <a:gd name="connsiteX2" fmla="*/ 2764981 w 2764981"/>
              <a:gd name="connsiteY2" fmla="*/ 1907178 h 1907178"/>
              <a:gd name="connsiteX3" fmla="*/ 0 w 2764981"/>
              <a:gd name="connsiteY3" fmla="*/ 1907178 h 1907178"/>
            </a:gdLst>
            <a:ahLst/>
            <a:cxnLst>
              <a:cxn ang="0">
                <a:pos x="connsiteX0" y="connsiteY0"/>
              </a:cxn>
              <a:cxn ang="0">
                <a:pos x="connsiteX1" y="connsiteY1"/>
              </a:cxn>
              <a:cxn ang="0">
                <a:pos x="connsiteX2" y="connsiteY2"/>
              </a:cxn>
              <a:cxn ang="0">
                <a:pos x="connsiteX3" y="connsiteY3"/>
              </a:cxn>
            </a:cxnLst>
            <a:rect l="l" t="t" r="r" b="b"/>
            <a:pathLst>
              <a:path w="2764981" h="1907178">
                <a:moveTo>
                  <a:pt x="0" y="0"/>
                </a:moveTo>
                <a:lnTo>
                  <a:pt x="2764981" y="0"/>
                </a:lnTo>
                <a:lnTo>
                  <a:pt x="2764981" y="1907178"/>
                </a:lnTo>
                <a:lnTo>
                  <a:pt x="0" y="1907178"/>
                </a:lnTo>
                <a:close/>
              </a:path>
            </a:pathLst>
          </a:custGeom>
        </p:spPr>
        <p:txBody>
          <a:bodyPr wrap="square">
            <a:noAutofit/>
          </a:bodyPr>
          <a:lstStyle>
            <a:lvl1pPr>
              <a:defRPr sz="1200"/>
            </a:lvl1pPr>
          </a:lstStyle>
          <a:p>
            <a:endParaRPr lang="en-US"/>
          </a:p>
        </p:txBody>
      </p:sp>
      <p:sp>
        <p:nvSpPr>
          <p:cNvPr id="12" name="Picture Placeholder 11">
            <a:extLst>
              <a:ext uri="{FF2B5EF4-FFF2-40B4-BE49-F238E27FC236}">
                <a16:creationId xmlns:a16="http://schemas.microsoft.com/office/drawing/2014/main" id="{B29C6A5C-AA1C-4867-9CEE-856D9BB75B65}"/>
              </a:ext>
            </a:extLst>
          </p:cNvPr>
          <p:cNvSpPr>
            <a:spLocks noGrp="1"/>
          </p:cNvSpPr>
          <p:nvPr>
            <p:ph type="pic" sz="quarter" idx="13"/>
          </p:nvPr>
        </p:nvSpPr>
        <p:spPr>
          <a:xfrm>
            <a:off x="9427019" y="0"/>
            <a:ext cx="2764981" cy="1907178"/>
          </a:xfrm>
          <a:custGeom>
            <a:avLst/>
            <a:gdLst>
              <a:gd name="connsiteX0" fmla="*/ 0 w 2764981"/>
              <a:gd name="connsiteY0" fmla="*/ 0 h 1907178"/>
              <a:gd name="connsiteX1" fmla="*/ 2764981 w 2764981"/>
              <a:gd name="connsiteY1" fmla="*/ 0 h 1907178"/>
              <a:gd name="connsiteX2" fmla="*/ 2764981 w 2764981"/>
              <a:gd name="connsiteY2" fmla="*/ 1907178 h 1907178"/>
              <a:gd name="connsiteX3" fmla="*/ 0 w 2764981"/>
              <a:gd name="connsiteY3" fmla="*/ 1907178 h 1907178"/>
            </a:gdLst>
            <a:ahLst/>
            <a:cxnLst>
              <a:cxn ang="0">
                <a:pos x="connsiteX0" y="connsiteY0"/>
              </a:cxn>
              <a:cxn ang="0">
                <a:pos x="connsiteX1" y="connsiteY1"/>
              </a:cxn>
              <a:cxn ang="0">
                <a:pos x="connsiteX2" y="connsiteY2"/>
              </a:cxn>
              <a:cxn ang="0">
                <a:pos x="connsiteX3" y="connsiteY3"/>
              </a:cxn>
            </a:cxnLst>
            <a:rect l="l" t="t" r="r" b="b"/>
            <a:pathLst>
              <a:path w="2764981" h="1907178">
                <a:moveTo>
                  <a:pt x="0" y="0"/>
                </a:moveTo>
                <a:lnTo>
                  <a:pt x="2764981" y="0"/>
                </a:lnTo>
                <a:lnTo>
                  <a:pt x="2764981" y="1907178"/>
                </a:lnTo>
                <a:lnTo>
                  <a:pt x="0" y="1907178"/>
                </a:lnTo>
                <a:close/>
              </a:path>
            </a:pathLst>
          </a:custGeom>
        </p:spPr>
        <p:txBody>
          <a:bodyPr wrap="square">
            <a:noAutofit/>
          </a:bodyPr>
          <a:lstStyle>
            <a:lvl1pPr>
              <a:defRPr sz="1200"/>
            </a:lvl1pPr>
          </a:lstStyle>
          <a:p>
            <a:endParaRPr lang="en-US"/>
          </a:p>
        </p:txBody>
      </p:sp>
      <p:sp>
        <p:nvSpPr>
          <p:cNvPr id="10" name="Picture Placeholder 9">
            <a:extLst>
              <a:ext uri="{FF2B5EF4-FFF2-40B4-BE49-F238E27FC236}">
                <a16:creationId xmlns:a16="http://schemas.microsoft.com/office/drawing/2014/main" id="{CDE83469-09FB-497A-B803-275B753258B9}"/>
              </a:ext>
            </a:extLst>
          </p:cNvPr>
          <p:cNvSpPr>
            <a:spLocks noGrp="1"/>
          </p:cNvSpPr>
          <p:nvPr>
            <p:ph type="pic" sz="quarter" idx="12"/>
          </p:nvPr>
        </p:nvSpPr>
        <p:spPr>
          <a:xfrm>
            <a:off x="6540501" y="0"/>
            <a:ext cx="2764981" cy="3310584"/>
          </a:xfrm>
          <a:custGeom>
            <a:avLst/>
            <a:gdLst>
              <a:gd name="connsiteX0" fmla="*/ 0 w 2764981"/>
              <a:gd name="connsiteY0" fmla="*/ 0 h 3310584"/>
              <a:gd name="connsiteX1" fmla="*/ 2764981 w 2764981"/>
              <a:gd name="connsiteY1" fmla="*/ 0 h 3310584"/>
              <a:gd name="connsiteX2" fmla="*/ 2764981 w 2764981"/>
              <a:gd name="connsiteY2" fmla="*/ 3310584 h 3310584"/>
              <a:gd name="connsiteX3" fmla="*/ 0 w 2764981"/>
              <a:gd name="connsiteY3" fmla="*/ 3310584 h 3310584"/>
            </a:gdLst>
            <a:ahLst/>
            <a:cxnLst>
              <a:cxn ang="0">
                <a:pos x="connsiteX0" y="connsiteY0"/>
              </a:cxn>
              <a:cxn ang="0">
                <a:pos x="connsiteX1" y="connsiteY1"/>
              </a:cxn>
              <a:cxn ang="0">
                <a:pos x="connsiteX2" y="connsiteY2"/>
              </a:cxn>
              <a:cxn ang="0">
                <a:pos x="connsiteX3" y="connsiteY3"/>
              </a:cxn>
            </a:cxnLst>
            <a:rect l="l" t="t" r="r" b="b"/>
            <a:pathLst>
              <a:path w="2764981" h="3310584">
                <a:moveTo>
                  <a:pt x="0" y="0"/>
                </a:moveTo>
                <a:lnTo>
                  <a:pt x="2764981" y="0"/>
                </a:lnTo>
                <a:lnTo>
                  <a:pt x="2764981" y="3310584"/>
                </a:lnTo>
                <a:lnTo>
                  <a:pt x="0" y="3310584"/>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42143731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28609E91-474C-422D-99DA-68D98DE36560}"/>
              </a:ext>
            </a:extLst>
          </p:cNvPr>
          <p:cNvSpPr>
            <a:spLocks noGrp="1"/>
          </p:cNvSpPr>
          <p:nvPr>
            <p:ph type="pic" sz="quarter" idx="13"/>
          </p:nvPr>
        </p:nvSpPr>
        <p:spPr>
          <a:xfrm>
            <a:off x="4745737" y="3432674"/>
            <a:ext cx="3084076" cy="3425326"/>
          </a:xfrm>
          <a:custGeom>
            <a:avLst/>
            <a:gdLst>
              <a:gd name="connsiteX0" fmla="*/ 0 w 3084076"/>
              <a:gd name="connsiteY0" fmla="*/ 0 h 3425326"/>
              <a:gd name="connsiteX1" fmla="*/ 3084076 w 3084076"/>
              <a:gd name="connsiteY1" fmla="*/ 0 h 3425326"/>
              <a:gd name="connsiteX2" fmla="*/ 3084076 w 3084076"/>
              <a:gd name="connsiteY2" fmla="*/ 3425326 h 3425326"/>
              <a:gd name="connsiteX3" fmla="*/ 0 w 3084076"/>
              <a:gd name="connsiteY3" fmla="*/ 3425326 h 3425326"/>
            </a:gdLst>
            <a:ahLst/>
            <a:cxnLst>
              <a:cxn ang="0">
                <a:pos x="connsiteX0" y="connsiteY0"/>
              </a:cxn>
              <a:cxn ang="0">
                <a:pos x="connsiteX1" y="connsiteY1"/>
              </a:cxn>
              <a:cxn ang="0">
                <a:pos x="connsiteX2" y="connsiteY2"/>
              </a:cxn>
              <a:cxn ang="0">
                <a:pos x="connsiteX3" y="connsiteY3"/>
              </a:cxn>
            </a:cxnLst>
            <a:rect l="l" t="t" r="r" b="b"/>
            <a:pathLst>
              <a:path w="3084076" h="3425326">
                <a:moveTo>
                  <a:pt x="0" y="0"/>
                </a:moveTo>
                <a:lnTo>
                  <a:pt x="3084076" y="0"/>
                </a:lnTo>
                <a:lnTo>
                  <a:pt x="3084076" y="3425326"/>
                </a:lnTo>
                <a:lnTo>
                  <a:pt x="0" y="3425326"/>
                </a:lnTo>
                <a:close/>
              </a:path>
            </a:pathLst>
          </a:custGeom>
        </p:spPr>
        <p:txBody>
          <a:bodyPr wrap="square">
            <a:noAutofit/>
          </a:bodyPr>
          <a:lstStyle>
            <a:lvl1pPr>
              <a:defRPr sz="1200"/>
            </a:lvl1pPr>
          </a:lstStyle>
          <a:p>
            <a:endParaRPr lang="en-US"/>
          </a:p>
        </p:txBody>
      </p:sp>
      <p:sp>
        <p:nvSpPr>
          <p:cNvPr id="9" name="Picture Placeholder 8">
            <a:extLst>
              <a:ext uri="{FF2B5EF4-FFF2-40B4-BE49-F238E27FC236}">
                <a16:creationId xmlns:a16="http://schemas.microsoft.com/office/drawing/2014/main" id="{F15F368A-D532-4B4B-9F30-B7814F6ADDBC}"/>
              </a:ext>
            </a:extLst>
          </p:cNvPr>
          <p:cNvSpPr>
            <a:spLocks noGrp="1"/>
          </p:cNvSpPr>
          <p:nvPr>
            <p:ph type="pic" sz="quarter" idx="12"/>
          </p:nvPr>
        </p:nvSpPr>
        <p:spPr>
          <a:xfrm>
            <a:off x="914400" y="3"/>
            <a:ext cx="3814644" cy="3425326"/>
          </a:xfrm>
          <a:custGeom>
            <a:avLst/>
            <a:gdLst>
              <a:gd name="connsiteX0" fmla="*/ 0 w 4745735"/>
              <a:gd name="connsiteY0" fmla="*/ 0 h 3425326"/>
              <a:gd name="connsiteX1" fmla="*/ 4745735 w 4745735"/>
              <a:gd name="connsiteY1" fmla="*/ 0 h 3425326"/>
              <a:gd name="connsiteX2" fmla="*/ 4745735 w 4745735"/>
              <a:gd name="connsiteY2" fmla="*/ 3425326 h 3425326"/>
              <a:gd name="connsiteX3" fmla="*/ 0 w 4745735"/>
              <a:gd name="connsiteY3" fmla="*/ 3425326 h 3425326"/>
            </a:gdLst>
            <a:ahLst/>
            <a:cxnLst>
              <a:cxn ang="0">
                <a:pos x="connsiteX0" y="connsiteY0"/>
              </a:cxn>
              <a:cxn ang="0">
                <a:pos x="connsiteX1" y="connsiteY1"/>
              </a:cxn>
              <a:cxn ang="0">
                <a:pos x="connsiteX2" y="connsiteY2"/>
              </a:cxn>
              <a:cxn ang="0">
                <a:pos x="connsiteX3" y="connsiteY3"/>
              </a:cxn>
            </a:cxnLst>
            <a:rect l="l" t="t" r="r" b="b"/>
            <a:pathLst>
              <a:path w="4745735" h="3425326">
                <a:moveTo>
                  <a:pt x="0" y="0"/>
                </a:moveTo>
                <a:lnTo>
                  <a:pt x="4745735" y="0"/>
                </a:lnTo>
                <a:lnTo>
                  <a:pt x="4745735" y="3425326"/>
                </a:lnTo>
                <a:lnTo>
                  <a:pt x="0" y="3425326"/>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9168862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4E018704-9840-4955-ABB5-22A85B516E5C}"/>
              </a:ext>
            </a:extLst>
          </p:cNvPr>
          <p:cNvSpPr>
            <a:spLocks noGrp="1"/>
          </p:cNvSpPr>
          <p:nvPr>
            <p:ph type="pic" sz="quarter" idx="13"/>
          </p:nvPr>
        </p:nvSpPr>
        <p:spPr>
          <a:xfrm>
            <a:off x="1007112" y="1234441"/>
            <a:ext cx="2050413" cy="4367222"/>
          </a:xfrm>
          <a:custGeom>
            <a:avLst/>
            <a:gdLst>
              <a:gd name="connsiteX0" fmla="*/ 157246 w 2050413"/>
              <a:gd name="connsiteY0" fmla="*/ 0 h 4367222"/>
              <a:gd name="connsiteX1" fmla="*/ 1893167 w 2050413"/>
              <a:gd name="connsiteY1" fmla="*/ 0 h 4367222"/>
              <a:gd name="connsiteX2" fmla="*/ 2050413 w 2050413"/>
              <a:gd name="connsiteY2" fmla="*/ 157246 h 4367222"/>
              <a:gd name="connsiteX3" fmla="*/ 2050413 w 2050413"/>
              <a:gd name="connsiteY3" fmla="*/ 4209976 h 4367222"/>
              <a:gd name="connsiteX4" fmla="*/ 1893167 w 2050413"/>
              <a:gd name="connsiteY4" fmla="*/ 4367222 h 4367222"/>
              <a:gd name="connsiteX5" fmla="*/ 157246 w 2050413"/>
              <a:gd name="connsiteY5" fmla="*/ 4367222 h 4367222"/>
              <a:gd name="connsiteX6" fmla="*/ 0 w 2050413"/>
              <a:gd name="connsiteY6" fmla="*/ 4209976 h 4367222"/>
              <a:gd name="connsiteX7" fmla="*/ 0 w 2050413"/>
              <a:gd name="connsiteY7" fmla="*/ 157246 h 4367222"/>
              <a:gd name="connsiteX8" fmla="*/ 157246 w 2050413"/>
              <a:gd name="connsiteY8" fmla="*/ 0 h 4367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0413" h="4367222">
                <a:moveTo>
                  <a:pt x="157246" y="0"/>
                </a:moveTo>
                <a:lnTo>
                  <a:pt x="1893167" y="0"/>
                </a:lnTo>
                <a:cubicBezTo>
                  <a:pt x="1980012" y="0"/>
                  <a:pt x="2050413" y="70401"/>
                  <a:pt x="2050413" y="157246"/>
                </a:cubicBezTo>
                <a:lnTo>
                  <a:pt x="2050413" y="4209976"/>
                </a:lnTo>
                <a:cubicBezTo>
                  <a:pt x="2050413" y="4296821"/>
                  <a:pt x="1980012" y="4367222"/>
                  <a:pt x="1893167" y="4367222"/>
                </a:cubicBezTo>
                <a:lnTo>
                  <a:pt x="157246" y="4367222"/>
                </a:lnTo>
                <a:cubicBezTo>
                  <a:pt x="70401" y="4367222"/>
                  <a:pt x="0" y="4296821"/>
                  <a:pt x="0" y="4209976"/>
                </a:cubicBezTo>
                <a:lnTo>
                  <a:pt x="0" y="157246"/>
                </a:lnTo>
                <a:cubicBezTo>
                  <a:pt x="0" y="70401"/>
                  <a:pt x="70401" y="0"/>
                  <a:pt x="157246" y="0"/>
                </a:cubicBezTo>
                <a:close/>
              </a:path>
            </a:pathLst>
          </a:custGeom>
        </p:spPr>
        <p:txBody>
          <a:bodyPr wrap="square">
            <a:noAutofit/>
          </a:bodyPr>
          <a:lstStyle>
            <a:lvl1pPr>
              <a:defRPr sz="1200"/>
            </a:lvl1pPr>
          </a:lstStyle>
          <a:p>
            <a:endParaRPr lang="en-US"/>
          </a:p>
        </p:txBody>
      </p:sp>
      <p:sp>
        <p:nvSpPr>
          <p:cNvPr id="9" name="Picture Placeholder 8">
            <a:extLst>
              <a:ext uri="{FF2B5EF4-FFF2-40B4-BE49-F238E27FC236}">
                <a16:creationId xmlns:a16="http://schemas.microsoft.com/office/drawing/2014/main" id="{C6EB1BF6-22C3-444B-B420-41798A6BB482}"/>
              </a:ext>
            </a:extLst>
          </p:cNvPr>
          <p:cNvSpPr>
            <a:spLocks noGrp="1"/>
          </p:cNvSpPr>
          <p:nvPr>
            <p:ph type="pic" sz="quarter" idx="12"/>
          </p:nvPr>
        </p:nvSpPr>
        <p:spPr>
          <a:xfrm>
            <a:off x="2205038" y="942976"/>
            <a:ext cx="2357437" cy="4950153"/>
          </a:xfrm>
          <a:custGeom>
            <a:avLst/>
            <a:gdLst>
              <a:gd name="connsiteX0" fmla="*/ 256984 w 2357437"/>
              <a:gd name="connsiteY0" fmla="*/ 0 h 4950153"/>
              <a:gd name="connsiteX1" fmla="*/ 2100453 w 2357437"/>
              <a:gd name="connsiteY1" fmla="*/ 0 h 4950153"/>
              <a:gd name="connsiteX2" fmla="*/ 2357437 w 2357437"/>
              <a:gd name="connsiteY2" fmla="*/ 256984 h 4950153"/>
              <a:gd name="connsiteX3" fmla="*/ 2357437 w 2357437"/>
              <a:gd name="connsiteY3" fmla="*/ 4693169 h 4950153"/>
              <a:gd name="connsiteX4" fmla="*/ 2100453 w 2357437"/>
              <a:gd name="connsiteY4" fmla="*/ 4950153 h 4950153"/>
              <a:gd name="connsiteX5" fmla="*/ 256984 w 2357437"/>
              <a:gd name="connsiteY5" fmla="*/ 4950153 h 4950153"/>
              <a:gd name="connsiteX6" fmla="*/ 0 w 2357437"/>
              <a:gd name="connsiteY6" fmla="*/ 4693169 h 4950153"/>
              <a:gd name="connsiteX7" fmla="*/ 0 w 2357437"/>
              <a:gd name="connsiteY7" fmla="*/ 256984 h 4950153"/>
              <a:gd name="connsiteX8" fmla="*/ 256984 w 2357437"/>
              <a:gd name="connsiteY8" fmla="*/ 0 h 4950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7437" h="4950153">
                <a:moveTo>
                  <a:pt x="256984" y="0"/>
                </a:moveTo>
                <a:lnTo>
                  <a:pt x="2100453" y="0"/>
                </a:lnTo>
                <a:cubicBezTo>
                  <a:pt x="2242381" y="0"/>
                  <a:pt x="2357437" y="115056"/>
                  <a:pt x="2357437" y="256984"/>
                </a:cubicBezTo>
                <a:lnTo>
                  <a:pt x="2357437" y="4693169"/>
                </a:lnTo>
                <a:cubicBezTo>
                  <a:pt x="2357437" y="4835097"/>
                  <a:pt x="2242381" y="4950153"/>
                  <a:pt x="2100453" y="4950153"/>
                </a:cubicBezTo>
                <a:lnTo>
                  <a:pt x="256984" y="4950153"/>
                </a:lnTo>
                <a:cubicBezTo>
                  <a:pt x="115056" y="4950153"/>
                  <a:pt x="0" y="4835097"/>
                  <a:pt x="0" y="4693169"/>
                </a:cubicBezTo>
                <a:lnTo>
                  <a:pt x="0" y="256984"/>
                </a:lnTo>
                <a:cubicBezTo>
                  <a:pt x="0" y="115056"/>
                  <a:pt x="115056" y="0"/>
                  <a:pt x="256984" y="0"/>
                </a:cubicBez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42167982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569F9E58-7068-4AA5-88A5-2D212BF04C67}"/>
              </a:ext>
            </a:extLst>
          </p:cNvPr>
          <p:cNvSpPr>
            <a:spLocks noGrp="1"/>
          </p:cNvSpPr>
          <p:nvPr>
            <p:ph type="pic" sz="quarter" idx="13"/>
          </p:nvPr>
        </p:nvSpPr>
        <p:spPr>
          <a:xfrm>
            <a:off x="1126776" y="1183742"/>
            <a:ext cx="5227321" cy="3038475"/>
          </a:xfrm>
          <a:custGeom>
            <a:avLst/>
            <a:gdLst>
              <a:gd name="connsiteX0" fmla="*/ 0 w 5227321"/>
              <a:gd name="connsiteY0" fmla="*/ 0 h 3038475"/>
              <a:gd name="connsiteX1" fmla="*/ 5227321 w 5227321"/>
              <a:gd name="connsiteY1" fmla="*/ 0 h 3038475"/>
              <a:gd name="connsiteX2" fmla="*/ 5227321 w 5227321"/>
              <a:gd name="connsiteY2" fmla="*/ 3038475 h 3038475"/>
              <a:gd name="connsiteX3" fmla="*/ 0 w 5227321"/>
              <a:gd name="connsiteY3" fmla="*/ 3038475 h 3038475"/>
            </a:gdLst>
            <a:ahLst/>
            <a:cxnLst>
              <a:cxn ang="0">
                <a:pos x="connsiteX0" y="connsiteY0"/>
              </a:cxn>
              <a:cxn ang="0">
                <a:pos x="connsiteX1" y="connsiteY1"/>
              </a:cxn>
              <a:cxn ang="0">
                <a:pos x="connsiteX2" y="connsiteY2"/>
              </a:cxn>
              <a:cxn ang="0">
                <a:pos x="connsiteX3" y="connsiteY3"/>
              </a:cxn>
            </a:cxnLst>
            <a:rect l="l" t="t" r="r" b="b"/>
            <a:pathLst>
              <a:path w="5227321" h="3038475">
                <a:moveTo>
                  <a:pt x="0" y="0"/>
                </a:moveTo>
                <a:lnTo>
                  <a:pt x="5227321" y="0"/>
                </a:lnTo>
                <a:lnTo>
                  <a:pt x="5227321" y="3038475"/>
                </a:lnTo>
                <a:lnTo>
                  <a:pt x="0" y="3038475"/>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33839366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9990E61A-6BDC-4F3E-8C26-1ED6755CAC6B}"/>
              </a:ext>
            </a:extLst>
          </p:cNvPr>
          <p:cNvSpPr>
            <a:spLocks noGrp="1"/>
          </p:cNvSpPr>
          <p:nvPr>
            <p:ph type="pic" sz="quarter" idx="13"/>
          </p:nvPr>
        </p:nvSpPr>
        <p:spPr>
          <a:xfrm>
            <a:off x="1593632" y="2821847"/>
            <a:ext cx="4018327" cy="2579215"/>
          </a:xfrm>
          <a:custGeom>
            <a:avLst/>
            <a:gdLst>
              <a:gd name="connsiteX0" fmla="*/ 0 w 4018327"/>
              <a:gd name="connsiteY0" fmla="*/ 0 h 2579215"/>
              <a:gd name="connsiteX1" fmla="*/ 4018327 w 4018327"/>
              <a:gd name="connsiteY1" fmla="*/ 0 h 2579215"/>
              <a:gd name="connsiteX2" fmla="*/ 4018327 w 4018327"/>
              <a:gd name="connsiteY2" fmla="*/ 2579215 h 2579215"/>
              <a:gd name="connsiteX3" fmla="*/ 0 w 4018327"/>
              <a:gd name="connsiteY3" fmla="*/ 2579215 h 2579215"/>
            </a:gdLst>
            <a:ahLst/>
            <a:cxnLst>
              <a:cxn ang="0">
                <a:pos x="connsiteX0" y="connsiteY0"/>
              </a:cxn>
              <a:cxn ang="0">
                <a:pos x="connsiteX1" y="connsiteY1"/>
              </a:cxn>
              <a:cxn ang="0">
                <a:pos x="connsiteX2" y="connsiteY2"/>
              </a:cxn>
              <a:cxn ang="0">
                <a:pos x="connsiteX3" y="connsiteY3"/>
              </a:cxn>
            </a:cxnLst>
            <a:rect l="l" t="t" r="r" b="b"/>
            <a:pathLst>
              <a:path w="4018327" h="2579215">
                <a:moveTo>
                  <a:pt x="0" y="0"/>
                </a:moveTo>
                <a:lnTo>
                  <a:pt x="4018327" y="0"/>
                </a:lnTo>
                <a:lnTo>
                  <a:pt x="4018327" y="2579215"/>
                </a:lnTo>
                <a:lnTo>
                  <a:pt x="0" y="2579215"/>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35844725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58803DA5-5637-4267-8A70-8BC86B11614E}"/>
              </a:ext>
            </a:extLst>
          </p:cNvPr>
          <p:cNvSpPr>
            <a:spLocks noGrp="1"/>
          </p:cNvSpPr>
          <p:nvPr>
            <p:ph type="pic" sz="quarter" idx="13"/>
          </p:nvPr>
        </p:nvSpPr>
        <p:spPr>
          <a:xfrm>
            <a:off x="914400" y="0"/>
            <a:ext cx="11277600" cy="4772403"/>
          </a:xfrm>
          <a:custGeom>
            <a:avLst/>
            <a:gdLst>
              <a:gd name="connsiteX0" fmla="*/ 0 w 4018327"/>
              <a:gd name="connsiteY0" fmla="*/ 0 h 2579215"/>
              <a:gd name="connsiteX1" fmla="*/ 4018327 w 4018327"/>
              <a:gd name="connsiteY1" fmla="*/ 0 h 2579215"/>
              <a:gd name="connsiteX2" fmla="*/ 4018327 w 4018327"/>
              <a:gd name="connsiteY2" fmla="*/ 2579215 h 2579215"/>
              <a:gd name="connsiteX3" fmla="*/ 0 w 4018327"/>
              <a:gd name="connsiteY3" fmla="*/ 2579215 h 2579215"/>
            </a:gdLst>
            <a:ahLst/>
            <a:cxnLst>
              <a:cxn ang="0">
                <a:pos x="connsiteX0" y="connsiteY0"/>
              </a:cxn>
              <a:cxn ang="0">
                <a:pos x="connsiteX1" y="connsiteY1"/>
              </a:cxn>
              <a:cxn ang="0">
                <a:pos x="connsiteX2" y="connsiteY2"/>
              </a:cxn>
              <a:cxn ang="0">
                <a:pos x="connsiteX3" y="connsiteY3"/>
              </a:cxn>
            </a:cxnLst>
            <a:rect l="l" t="t" r="r" b="b"/>
            <a:pathLst>
              <a:path w="4018327" h="2579215">
                <a:moveTo>
                  <a:pt x="0" y="0"/>
                </a:moveTo>
                <a:lnTo>
                  <a:pt x="4018327" y="0"/>
                </a:lnTo>
                <a:lnTo>
                  <a:pt x="4018327" y="2579215"/>
                </a:lnTo>
                <a:lnTo>
                  <a:pt x="0" y="2579215"/>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18264257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36267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90A9325D-A089-4C51-B28E-8E94A1596807}"/>
              </a:ext>
            </a:extLst>
          </p:cNvPr>
          <p:cNvSpPr>
            <a:spLocks noGrp="1"/>
          </p:cNvSpPr>
          <p:nvPr>
            <p:ph type="pic" sz="quarter" idx="10"/>
          </p:nvPr>
        </p:nvSpPr>
        <p:spPr>
          <a:xfrm>
            <a:off x="6185646" y="-7492"/>
            <a:ext cx="6006353" cy="6895908"/>
          </a:xfrm>
          <a:prstGeom prst="rect">
            <a:avLst/>
          </a:pr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30859244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A5C69D2C-2D22-49DA-9DEA-892710D97184}"/>
              </a:ext>
            </a:extLst>
          </p:cNvPr>
          <p:cNvSpPr>
            <a:spLocks noGrp="1"/>
          </p:cNvSpPr>
          <p:nvPr>
            <p:ph type="pic" sz="quarter" idx="10"/>
          </p:nvPr>
        </p:nvSpPr>
        <p:spPr>
          <a:xfrm>
            <a:off x="0" y="0"/>
            <a:ext cx="12192000" cy="6858000"/>
          </a:xfrm>
          <a:prstGeom prst="rect">
            <a:avLst/>
          </a:pr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28121707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rgbClr val="EFFBFF"/>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DAB84AF-0011-4FA7-974E-E90004F3746D}"/>
              </a:ext>
            </a:extLst>
          </p:cNvPr>
          <p:cNvSpPr>
            <a:spLocks noGrp="1"/>
          </p:cNvSpPr>
          <p:nvPr>
            <p:ph type="pic" sz="quarter" idx="10"/>
          </p:nvPr>
        </p:nvSpPr>
        <p:spPr>
          <a:xfrm>
            <a:off x="3930178" y="3666357"/>
            <a:ext cx="1707912" cy="1941766"/>
          </a:xfrm>
          <a:custGeom>
            <a:avLst/>
            <a:gdLst>
              <a:gd name="connsiteX0" fmla="*/ 0 w 1707912"/>
              <a:gd name="connsiteY0" fmla="*/ 0 h 1941766"/>
              <a:gd name="connsiteX1" fmla="*/ 1707912 w 1707912"/>
              <a:gd name="connsiteY1" fmla="*/ 0 h 1941766"/>
              <a:gd name="connsiteX2" fmla="*/ 1707912 w 1707912"/>
              <a:gd name="connsiteY2" fmla="*/ 1941766 h 1941766"/>
              <a:gd name="connsiteX3" fmla="*/ 0 w 1707912"/>
              <a:gd name="connsiteY3" fmla="*/ 1941766 h 1941766"/>
            </a:gdLst>
            <a:ahLst/>
            <a:cxnLst>
              <a:cxn ang="0">
                <a:pos x="connsiteX0" y="connsiteY0"/>
              </a:cxn>
              <a:cxn ang="0">
                <a:pos x="connsiteX1" y="connsiteY1"/>
              </a:cxn>
              <a:cxn ang="0">
                <a:pos x="connsiteX2" y="connsiteY2"/>
              </a:cxn>
              <a:cxn ang="0">
                <a:pos x="connsiteX3" y="connsiteY3"/>
              </a:cxn>
            </a:cxnLst>
            <a:rect l="l" t="t" r="r" b="b"/>
            <a:pathLst>
              <a:path w="1707912" h="1941766">
                <a:moveTo>
                  <a:pt x="0" y="0"/>
                </a:moveTo>
                <a:lnTo>
                  <a:pt x="1707912" y="0"/>
                </a:lnTo>
                <a:lnTo>
                  <a:pt x="1707912" y="1941766"/>
                </a:lnTo>
                <a:lnTo>
                  <a:pt x="0" y="1941766"/>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37396094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536CA68-D6AC-4EBB-84A1-9B26AA2FC15F}"/>
              </a:ext>
            </a:extLst>
          </p:cNvPr>
          <p:cNvSpPr>
            <a:spLocks noGrp="1"/>
          </p:cNvSpPr>
          <p:nvPr>
            <p:ph type="pic" sz="quarter" idx="10"/>
          </p:nvPr>
        </p:nvSpPr>
        <p:spPr>
          <a:xfrm>
            <a:off x="7723801" y="0"/>
            <a:ext cx="4468199" cy="5058229"/>
          </a:xfrm>
          <a:custGeom>
            <a:avLst/>
            <a:gdLst>
              <a:gd name="connsiteX0" fmla="*/ 0 w 4468199"/>
              <a:gd name="connsiteY0" fmla="*/ 0 h 5080002"/>
              <a:gd name="connsiteX1" fmla="*/ 4468199 w 4468199"/>
              <a:gd name="connsiteY1" fmla="*/ 0 h 5080002"/>
              <a:gd name="connsiteX2" fmla="*/ 4468199 w 4468199"/>
              <a:gd name="connsiteY2" fmla="*/ 5080002 h 5080002"/>
              <a:gd name="connsiteX3" fmla="*/ 0 w 4468199"/>
              <a:gd name="connsiteY3" fmla="*/ 5080002 h 5080002"/>
            </a:gdLst>
            <a:ahLst/>
            <a:cxnLst>
              <a:cxn ang="0">
                <a:pos x="connsiteX0" y="connsiteY0"/>
              </a:cxn>
              <a:cxn ang="0">
                <a:pos x="connsiteX1" y="connsiteY1"/>
              </a:cxn>
              <a:cxn ang="0">
                <a:pos x="connsiteX2" y="connsiteY2"/>
              </a:cxn>
              <a:cxn ang="0">
                <a:pos x="connsiteX3" y="connsiteY3"/>
              </a:cxn>
            </a:cxnLst>
            <a:rect l="l" t="t" r="r" b="b"/>
            <a:pathLst>
              <a:path w="4468199" h="5080002">
                <a:moveTo>
                  <a:pt x="0" y="0"/>
                </a:moveTo>
                <a:lnTo>
                  <a:pt x="4468199" y="0"/>
                </a:lnTo>
                <a:lnTo>
                  <a:pt x="4468199" y="5080002"/>
                </a:lnTo>
                <a:lnTo>
                  <a:pt x="0" y="5080002"/>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11563728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AEA42DE4-2FC4-44BC-A251-FE4B5FE4E63F}"/>
              </a:ext>
            </a:extLst>
          </p:cNvPr>
          <p:cNvSpPr>
            <a:spLocks noGrp="1"/>
          </p:cNvSpPr>
          <p:nvPr>
            <p:ph type="pic" sz="quarter" idx="10"/>
          </p:nvPr>
        </p:nvSpPr>
        <p:spPr>
          <a:xfrm>
            <a:off x="1" y="1"/>
            <a:ext cx="12192000" cy="3262622"/>
          </a:xfrm>
          <a:custGeom>
            <a:avLst/>
            <a:gdLst>
              <a:gd name="connsiteX0" fmla="*/ 0 w 4468199"/>
              <a:gd name="connsiteY0" fmla="*/ 0 h 5080002"/>
              <a:gd name="connsiteX1" fmla="*/ 4468199 w 4468199"/>
              <a:gd name="connsiteY1" fmla="*/ 0 h 5080002"/>
              <a:gd name="connsiteX2" fmla="*/ 4468199 w 4468199"/>
              <a:gd name="connsiteY2" fmla="*/ 5080002 h 5080002"/>
              <a:gd name="connsiteX3" fmla="*/ 0 w 4468199"/>
              <a:gd name="connsiteY3" fmla="*/ 5080002 h 5080002"/>
            </a:gdLst>
            <a:ahLst/>
            <a:cxnLst>
              <a:cxn ang="0">
                <a:pos x="connsiteX0" y="connsiteY0"/>
              </a:cxn>
              <a:cxn ang="0">
                <a:pos x="connsiteX1" y="connsiteY1"/>
              </a:cxn>
              <a:cxn ang="0">
                <a:pos x="connsiteX2" y="connsiteY2"/>
              </a:cxn>
              <a:cxn ang="0">
                <a:pos x="connsiteX3" y="connsiteY3"/>
              </a:cxn>
            </a:cxnLst>
            <a:rect l="l" t="t" r="r" b="b"/>
            <a:pathLst>
              <a:path w="4468199" h="5080002">
                <a:moveTo>
                  <a:pt x="0" y="0"/>
                </a:moveTo>
                <a:lnTo>
                  <a:pt x="4468199" y="0"/>
                </a:lnTo>
                <a:lnTo>
                  <a:pt x="4468199" y="5080002"/>
                </a:lnTo>
                <a:lnTo>
                  <a:pt x="0" y="5080002"/>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38646861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445ECD3D-7A1B-426F-A1FD-91C7E5269582}"/>
              </a:ext>
            </a:extLst>
          </p:cNvPr>
          <p:cNvSpPr>
            <a:spLocks noGrp="1"/>
          </p:cNvSpPr>
          <p:nvPr>
            <p:ph type="pic" sz="quarter" idx="10"/>
          </p:nvPr>
        </p:nvSpPr>
        <p:spPr>
          <a:xfrm>
            <a:off x="2" y="0"/>
            <a:ext cx="5600699" cy="5880100"/>
          </a:xfrm>
          <a:custGeom>
            <a:avLst/>
            <a:gdLst>
              <a:gd name="connsiteX0" fmla="*/ 0 w 5600699"/>
              <a:gd name="connsiteY0" fmla="*/ 0 h 5880100"/>
              <a:gd name="connsiteX1" fmla="*/ 5600699 w 5600699"/>
              <a:gd name="connsiteY1" fmla="*/ 0 h 5880100"/>
              <a:gd name="connsiteX2" fmla="*/ 5600699 w 5600699"/>
              <a:gd name="connsiteY2" fmla="*/ 5880100 h 5880100"/>
              <a:gd name="connsiteX3" fmla="*/ 0 w 5600699"/>
              <a:gd name="connsiteY3" fmla="*/ 5880100 h 5880100"/>
            </a:gdLst>
            <a:ahLst/>
            <a:cxnLst>
              <a:cxn ang="0">
                <a:pos x="connsiteX0" y="connsiteY0"/>
              </a:cxn>
              <a:cxn ang="0">
                <a:pos x="connsiteX1" y="connsiteY1"/>
              </a:cxn>
              <a:cxn ang="0">
                <a:pos x="connsiteX2" y="connsiteY2"/>
              </a:cxn>
              <a:cxn ang="0">
                <a:pos x="connsiteX3" y="connsiteY3"/>
              </a:cxn>
            </a:cxnLst>
            <a:rect l="l" t="t" r="r" b="b"/>
            <a:pathLst>
              <a:path w="5600699" h="5880100">
                <a:moveTo>
                  <a:pt x="0" y="0"/>
                </a:moveTo>
                <a:lnTo>
                  <a:pt x="5600699" y="0"/>
                </a:lnTo>
                <a:lnTo>
                  <a:pt x="5600699" y="5880100"/>
                </a:lnTo>
                <a:lnTo>
                  <a:pt x="0" y="5880100"/>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9533754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4DD6F9A4-163C-4947-B9C2-65FE4D999103}"/>
              </a:ext>
            </a:extLst>
          </p:cNvPr>
          <p:cNvSpPr>
            <a:spLocks noGrp="1"/>
          </p:cNvSpPr>
          <p:nvPr>
            <p:ph type="pic" sz="quarter" idx="12"/>
          </p:nvPr>
        </p:nvSpPr>
        <p:spPr>
          <a:xfrm>
            <a:off x="6010869" y="4505454"/>
            <a:ext cx="1554562" cy="1554562"/>
          </a:xfrm>
          <a:custGeom>
            <a:avLst/>
            <a:gdLst>
              <a:gd name="connsiteX0" fmla="*/ 777281 w 1554562"/>
              <a:gd name="connsiteY0" fmla="*/ 0 h 1554562"/>
              <a:gd name="connsiteX1" fmla="*/ 1554562 w 1554562"/>
              <a:gd name="connsiteY1" fmla="*/ 777281 h 1554562"/>
              <a:gd name="connsiteX2" fmla="*/ 777281 w 1554562"/>
              <a:gd name="connsiteY2" fmla="*/ 1554562 h 1554562"/>
              <a:gd name="connsiteX3" fmla="*/ 0 w 1554562"/>
              <a:gd name="connsiteY3" fmla="*/ 777281 h 1554562"/>
              <a:gd name="connsiteX4" fmla="*/ 777281 w 1554562"/>
              <a:gd name="connsiteY4" fmla="*/ 0 h 1554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562" h="1554562">
                <a:moveTo>
                  <a:pt x="777281" y="0"/>
                </a:moveTo>
                <a:cubicBezTo>
                  <a:pt x="1206561" y="0"/>
                  <a:pt x="1554562" y="348001"/>
                  <a:pt x="1554562" y="777281"/>
                </a:cubicBezTo>
                <a:cubicBezTo>
                  <a:pt x="1554562" y="1206561"/>
                  <a:pt x="1206561" y="1554562"/>
                  <a:pt x="777281" y="1554562"/>
                </a:cubicBezTo>
                <a:cubicBezTo>
                  <a:pt x="348001" y="1554562"/>
                  <a:pt x="0" y="1206561"/>
                  <a:pt x="0" y="777281"/>
                </a:cubicBezTo>
                <a:cubicBezTo>
                  <a:pt x="0" y="348001"/>
                  <a:pt x="348001" y="0"/>
                  <a:pt x="777281" y="0"/>
                </a:cubicBezTo>
                <a:close/>
              </a:path>
            </a:pathLst>
          </a:custGeom>
        </p:spPr>
        <p:txBody>
          <a:bodyPr wrap="square">
            <a:noAutofit/>
          </a:bodyPr>
          <a:lstStyle>
            <a:lvl1pPr>
              <a:defRPr sz="1200"/>
            </a:lvl1pPr>
          </a:lstStyle>
          <a:p>
            <a:endParaRPr lang="en-US"/>
          </a:p>
        </p:txBody>
      </p:sp>
      <p:sp>
        <p:nvSpPr>
          <p:cNvPr id="12" name="Picture Placeholder 11">
            <a:extLst>
              <a:ext uri="{FF2B5EF4-FFF2-40B4-BE49-F238E27FC236}">
                <a16:creationId xmlns:a16="http://schemas.microsoft.com/office/drawing/2014/main" id="{90E2B9ED-3220-451D-858E-788529698754}"/>
              </a:ext>
            </a:extLst>
          </p:cNvPr>
          <p:cNvSpPr>
            <a:spLocks noGrp="1"/>
          </p:cNvSpPr>
          <p:nvPr>
            <p:ph type="pic" sz="quarter" idx="11"/>
          </p:nvPr>
        </p:nvSpPr>
        <p:spPr>
          <a:xfrm>
            <a:off x="6010869" y="2436347"/>
            <a:ext cx="1554562" cy="1554562"/>
          </a:xfrm>
          <a:custGeom>
            <a:avLst/>
            <a:gdLst>
              <a:gd name="connsiteX0" fmla="*/ 777281 w 1554562"/>
              <a:gd name="connsiteY0" fmla="*/ 0 h 1554562"/>
              <a:gd name="connsiteX1" fmla="*/ 1554562 w 1554562"/>
              <a:gd name="connsiteY1" fmla="*/ 777281 h 1554562"/>
              <a:gd name="connsiteX2" fmla="*/ 777281 w 1554562"/>
              <a:gd name="connsiteY2" fmla="*/ 1554562 h 1554562"/>
              <a:gd name="connsiteX3" fmla="*/ 0 w 1554562"/>
              <a:gd name="connsiteY3" fmla="*/ 777281 h 1554562"/>
              <a:gd name="connsiteX4" fmla="*/ 777281 w 1554562"/>
              <a:gd name="connsiteY4" fmla="*/ 0 h 15545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562" h="1554562">
                <a:moveTo>
                  <a:pt x="777281" y="0"/>
                </a:moveTo>
                <a:cubicBezTo>
                  <a:pt x="1206561" y="0"/>
                  <a:pt x="1554562" y="348001"/>
                  <a:pt x="1554562" y="777281"/>
                </a:cubicBezTo>
                <a:cubicBezTo>
                  <a:pt x="1554562" y="1206561"/>
                  <a:pt x="1206561" y="1554562"/>
                  <a:pt x="777281" y="1554562"/>
                </a:cubicBezTo>
                <a:cubicBezTo>
                  <a:pt x="348001" y="1554562"/>
                  <a:pt x="0" y="1206561"/>
                  <a:pt x="0" y="777281"/>
                </a:cubicBezTo>
                <a:cubicBezTo>
                  <a:pt x="0" y="348001"/>
                  <a:pt x="348001" y="0"/>
                  <a:pt x="777281" y="0"/>
                </a:cubicBezTo>
                <a:close/>
              </a:path>
            </a:pathLst>
          </a:custGeom>
        </p:spPr>
        <p:txBody>
          <a:bodyPr wrap="square">
            <a:noAutofit/>
          </a:bodyPr>
          <a:lstStyle>
            <a:lvl1pPr>
              <a:defRPr sz="1200"/>
            </a:lvl1pPr>
          </a:lstStyle>
          <a:p>
            <a:endParaRPr lang="en-US"/>
          </a:p>
        </p:txBody>
      </p:sp>
      <p:sp>
        <p:nvSpPr>
          <p:cNvPr id="8" name="Picture Placeholder 7">
            <a:extLst>
              <a:ext uri="{FF2B5EF4-FFF2-40B4-BE49-F238E27FC236}">
                <a16:creationId xmlns:a16="http://schemas.microsoft.com/office/drawing/2014/main" id="{AACDB8A1-A5D1-42A8-958A-72C8FA5DE0E8}"/>
              </a:ext>
            </a:extLst>
          </p:cNvPr>
          <p:cNvSpPr>
            <a:spLocks noGrp="1"/>
          </p:cNvSpPr>
          <p:nvPr>
            <p:ph type="pic" sz="quarter" idx="10"/>
          </p:nvPr>
        </p:nvSpPr>
        <p:spPr>
          <a:xfrm>
            <a:off x="4" y="0"/>
            <a:ext cx="4660897" cy="6858000"/>
          </a:xfrm>
          <a:custGeom>
            <a:avLst/>
            <a:gdLst>
              <a:gd name="connsiteX0" fmla="*/ 0 w 4660897"/>
              <a:gd name="connsiteY0" fmla="*/ 0 h 6858000"/>
              <a:gd name="connsiteX1" fmla="*/ 4660897 w 4660897"/>
              <a:gd name="connsiteY1" fmla="*/ 0 h 6858000"/>
              <a:gd name="connsiteX2" fmla="*/ 4660897 w 4660897"/>
              <a:gd name="connsiteY2" fmla="*/ 6858000 h 6858000"/>
              <a:gd name="connsiteX3" fmla="*/ 0 w 466089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660897" h="6858000">
                <a:moveTo>
                  <a:pt x="0" y="0"/>
                </a:moveTo>
                <a:lnTo>
                  <a:pt x="4660897" y="0"/>
                </a:lnTo>
                <a:lnTo>
                  <a:pt x="4660897" y="6858000"/>
                </a:lnTo>
                <a:lnTo>
                  <a:pt x="0" y="6858000"/>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39491751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29D0C879-3B6E-45E3-B058-77251C47F528}"/>
              </a:ext>
            </a:extLst>
          </p:cNvPr>
          <p:cNvSpPr>
            <a:spLocks noGrp="1"/>
          </p:cNvSpPr>
          <p:nvPr>
            <p:ph type="pic" sz="quarter" idx="11"/>
          </p:nvPr>
        </p:nvSpPr>
        <p:spPr>
          <a:xfrm>
            <a:off x="1" y="3962400"/>
            <a:ext cx="3894350" cy="2895600"/>
          </a:xfrm>
          <a:custGeom>
            <a:avLst/>
            <a:gdLst>
              <a:gd name="connsiteX0" fmla="*/ 0 w 3894350"/>
              <a:gd name="connsiteY0" fmla="*/ 0 h 2895600"/>
              <a:gd name="connsiteX1" fmla="*/ 3894350 w 3894350"/>
              <a:gd name="connsiteY1" fmla="*/ 0 h 2895600"/>
              <a:gd name="connsiteX2" fmla="*/ 3894350 w 3894350"/>
              <a:gd name="connsiteY2" fmla="*/ 2895600 h 2895600"/>
              <a:gd name="connsiteX3" fmla="*/ 0 w 3894350"/>
              <a:gd name="connsiteY3" fmla="*/ 2895600 h 2895600"/>
            </a:gdLst>
            <a:ahLst/>
            <a:cxnLst>
              <a:cxn ang="0">
                <a:pos x="connsiteX0" y="connsiteY0"/>
              </a:cxn>
              <a:cxn ang="0">
                <a:pos x="connsiteX1" y="connsiteY1"/>
              </a:cxn>
              <a:cxn ang="0">
                <a:pos x="connsiteX2" y="connsiteY2"/>
              </a:cxn>
              <a:cxn ang="0">
                <a:pos x="connsiteX3" y="connsiteY3"/>
              </a:cxn>
            </a:cxnLst>
            <a:rect l="l" t="t" r="r" b="b"/>
            <a:pathLst>
              <a:path w="3894350" h="2895600">
                <a:moveTo>
                  <a:pt x="0" y="0"/>
                </a:moveTo>
                <a:lnTo>
                  <a:pt x="3894350" y="0"/>
                </a:lnTo>
                <a:lnTo>
                  <a:pt x="3894350" y="2895600"/>
                </a:lnTo>
                <a:lnTo>
                  <a:pt x="0" y="2895600"/>
                </a:lnTo>
                <a:close/>
              </a:path>
            </a:pathLst>
          </a:custGeom>
        </p:spPr>
        <p:txBody>
          <a:bodyPr wrap="square">
            <a:noAutofit/>
          </a:bodyPr>
          <a:lstStyle>
            <a:lvl1pPr>
              <a:defRPr sz="1200"/>
            </a:lvl1pPr>
          </a:lstStyle>
          <a:p>
            <a:endParaRPr lang="en-US"/>
          </a:p>
        </p:txBody>
      </p:sp>
      <p:sp>
        <p:nvSpPr>
          <p:cNvPr id="9" name="Picture Placeholder 8">
            <a:extLst>
              <a:ext uri="{FF2B5EF4-FFF2-40B4-BE49-F238E27FC236}">
                <a16:creationId xmlns:a16="http://schemas.microsoft.com/office/drawing/2014/main" id="{F465CC1F-3951-489F-8AC3-E3CDD4F285A3}"/>
              </a:ext>
            </a:extLst>
          </p:cNvPr>
          <p:cNvSpPr>
            <a:spLocks noGrp="1"/>
          </p:cNvSpPr>
          <p:nvPr>
            <p:ph type="pic" sz="quarter" idx="10"/>
          </p:nvPr>
        </p:nvSpPr>
        <p:spPr>
          <a:xfrm>
            <a:off x="7696463" y="823679"/>
            <a:ext cx="3428395" cy="2465622"/>
          </a:xfrm>
          <a:custGeom>
            <a:avLst/>
            <a:gdLst>
              <a:gd name="connsiteX0" fmla="*/ 0 w 3428395"/>
              <a:gd name="connsiteY0" fmla="*/ 0 h 2465622"/>
              <a:gd name="connsiteX1" fmla="*/ 3428395 w 3428395"/>
              <a:gd name="connsiteY1" fmla="*/ 0 h 2465622"/>
              <a:gd name="connsiteX2" fmla="*/ 3428395 w 3428395"/>
              <a:gd name="connsiteY2" fmla="*/ 2465622 h 2465622"/>
              <a:gd name="connsiteX3" fmla="*/ 0 w 3428395"/>
              <a:gd name="connsiteY3" fmla="*/ 2465622 h 2465622"/>
            </a:gdLst>
            <a:ahLst/>
            <a:cxnLst>
              <a:cxn ang="0">
                <a:pos x="connsiteX0" y="connsiteY0"/>
              </a:cxn>
              <a:cxn ang="0">
                <a:pos x="connsiteX1" y="connsiteY1"/>
              </a:cxn>
              <a:cxn ang="0">
                <a:pos x="connsiteX2" y="connsiteY2"/>
              </a:cxn>
              <a:cxn ang="0">
                <a:pos x="connsiteX3" y="connsiteY3"/>
              </a:cxn>
            </a:cxnLst>
            <a:rect l="l" t="t" r="r" b="b"/>
            <a:pathLst>
              <a:path w="3428395" h="2465622">
                <a:moveTo>
                  <a:pt x="0" y="0"/>
                </a:moveTo>
                <a:lnTo>
                  <a:pt x="3428395" y="0"/>
                </a:lnTo>
                <a:lnTo>
                  <a:pt x="3428395" y="2465622"/>
                </a:lnTo>
                <a:lnTo>
                  <a:pt x="0" y="2465622"/>
                </a:lnTo>
                <a:close/>
              </a:path>
            </a:pathLst>
          </a:custGeom>
        </p:spPr>
        <p:txBody>
          <a:bodyPr wrap="square">
            <a:noAutofit/>
          </a:bodyPr>
          <a:lstStyle>
            <a:lvl1pPr>
              <a:defRPr sz="1200"/>
            </a:lvl1pPr>
          </a:lstStyle>
          <a:p>
            <a:endParaRPr lang="en-US"/>
          </a:p>
        </p:txBody>
      </p:sp>
      <p:sp>
        <p:nvSpPr>
          <p:cNvPr id="4" name="Rectangle 3">
            <a:extLst>
              <a:ext uri="{FF2B5EF4-FFF2-40B4-BE49-F238E27FC236}">
                <a16:creationId xmlns:a16="http://schemas.microsoft.com/office/drawing/2014/main" id="{0A014443-47D0-4F41-98DD-08A9A6215FDB}"/>
              </a:ext>
            </a:extLst>
          </p:cNvPr>
          <p:cNvSpPr/>
          <p:nvPr userDrawn="1"/>
        </p:nvSpPr>
        <p:spPr>
          <a:xfrm>
            <a:off x="3894350" y="3962400"/>
            <a:ext cx="8297649" cy="2900250"/>
          </a:xfrm>
          <a:prstGeom prst="rect">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31454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8DBCFBA-63B7-4DF4-953A-9D4688B9149D}"/>
              </a:ext>
            </a:extLst>
          </p:cNvPr>
          <p:cNvSpPr>
            <a:spLocks noGrp="1"/>
          </p:cNvSpPr>
          <p:nvPr>
            <p:ph type="pic" sz="quarter" idx="11"/>
          </p:nvPr>
        </p:nvSpPr>
        <p:spPr>
          <a:xfrm>
            <a:off x="2" y="3706438"/>
            <a:ext cx="3409779" cy="3151563"/>
          </a:xfrm>
          <a:custGeom>
            <a:avLst/>
            <a:gdLst>
              <a:gd name="connsiteX0" fmla="*/ 0 w 3409779"/>
              <a:gd name="connsiteY0" fmla="*/ 0 h 3151563"/>
              <a:gd name="connsiteX1" fmla="*/ 3409779 w 3409779"/>
              <a:gd name="connsiteY1" fmla="*/ 0 h 3151563"/>
              <a:gd name="connsiteX2" fmla="*/ 3409779 w 3409779"/>
              <a:gd name="connsiteY2" fmla="*/ 3151563 h 3151563"/>
              <a:gd name="connsiteX3" fmla="*/ 0 w 3409779"/>
              <a:gd name="connsiteY3" fmla="*/ 3151563 h 3151563"/>
            </a:gdLst>
            <a:ahLst/>
            <a:cxnLst>
              <a:cxn ang="0">
                <a:pos x="connsiteX0" y="connsiteY0"/>
              </a:cxn>
              <a:cxn ang="0">
                <a:pos x="connsiteX1" y="connsiteY1"/>
              </a:cxn>
              <a:cxn ang="0">
                <a:pos x="connsiteX2" y="connsiteY2"/>
              </a:cxn>
              <a:cxn ang="0">
                <a:pos x="connsiteX3" y="connsiteY3"/>
              </a:cxn>
            </a:cxnLst>
            <a:rect l="l" t="t" r="r" b="b"/>
            <a:pathLst>
              <a:path w="3409779" h="3151563">
                <a:moveTo>
                  <a:pt x="0" y="0"/>
                </a:moveTo>
                <a:lnTo>
                  <a:pt x="3409779" y="0"/>
                </a:lnTo>
                <a:lnTo>
                  <a:pt x="3409779" y="3151563"/>
                </a:lnTo>
                <a:lnTo>
                  <a:pt x="0" y="3151563"/>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7513790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D28E167-0EEC-4ADB-8DBD-70411B6D881B}"/>
              </a:ext>
            </a:extLst>
          </p:cNvPr>
          <p:cNvSpPr>
            <a:spLocks noGrp="1"/>
          </p:cNvSpPr>
          <p:nvPr>
            <p:ph type="pic" sz="quarter" idx="11"/>
          </p:nvPr>
        </p:nvSpPr>
        <p:spPr>
          <a:xfrm>
            <a:off x="908597" y="0"/>
            <a:ext cx="4673600" cy="5441900"/>
          </a:xfrm>
          <a:custGeom>
            <a:avLst/>
            <a:gdLst>
              <a:gd name="connsiteX0" fmla="*/ 0 w 4673600"/>
              <a:gd name="connsiteY0" fmla="*/ 0 h 5441900"/>
              <a:gd name="connsiteX1" fmla="*/ 4673600 w 4673600"/>
              <a:gd name="connsiteY1" fmla="*/ 0 h 5441900"/>
              <a:gd name="connsiteX2" fmla="*/ 4673600 w 4673600"/>
              <a:gd name="connsiteY2" fmla="*/ 5441900 h 5441900"/>
              <a:gd name="connsiteX3" fmla="*/ 0 w 4673600"/>
              <a:gd name="connsiteY3" fmla="*/ 5441900 h 5441900"/>
            </a:gdLst>
            <a:ahLst/>
            <a:cxnLst>
              <a:cxn ang="0">
                <a:pos x="connsiteX0" y="connsiteY0"/>
              </a:cxn>
              <a:cxn ang="0">
                <a:pos x="connsiteX1" y="connsiteY1"/>
              </a:cxn>
              <a:cxn ang="0">
                <a:pos x="connsiteX2" y="connsiteY2"/>
              </a:cxn>
              <a:cxn ang="0">
                <a:pos x="connsiteX3" y="connsiteY3"/>
              </a:cxn>
            </a:cxnLst>
            <a:rect l="l" t="t" r="r" b="b"/>
            <a:pathLst>
              <a:path w="4673600" h="5441900">
                <a:moveTo>
                  <a:pt x="0" y="0"/>
                </a:moveTo>
                <a:lnTo>
                  <a:pt x="4673600" y="0"/>
                </a:lnTo>
                <a:lnTo>
                  <a:pt x="4673600" y="5441900"/>
                </a:lnTo>
                <a:lnTo>
                  <a:pt x="0" y="5441900"/>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25476778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FCF1D89D-D9F0-4A43-B20F-5DDA820796B2}"/>
              </a:ext>
            </a:extLst>
          </p:cNvPr>
          <p:cNvSpPr/>
          <p:nvPr userDrawn="1"/>
        </p:nvSpPr>
        <p:spPr>
          <a:xfrm>
            <a:off x="1066093" y="4328691"/>
            <a:ext cx="1778844" cy="1778844"/>
          </a:xfrm>
          <a:prstGeom prst="ellipse">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D94431D5-64CA-4DFE-9B57-999C90F8684F}"/>
              </a:ext>
            </a:extLst>
          </p:cNvPr>
          <p:cNvSpPr/>
          <p:nvPr userDrawn="1"/>
        </p:nvSpPr>
        <p:spPr>
          <a:xfrm>
            <a:off x="6228134" y="4328691"/>
            <a:ext cx="1778844" cy="1778844"/>
          </a:xfrm>
          <a:prstGeom prst="ellipse">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89E8EF83-E181-42F4-AEAD-52B841FAE9DB}"/>
              </a:ext>
            </a:extLst>
          </p:cNvPr>
          <p:cNvSpPr/>
          <p:nvPr userDrawn="1"/>
        </p:nvSpPr>
        <p:spPr>
          <a:xfrm>
            <a:off x="6228134" y="2226915"/>
            <a:ext cx="1778844" cy="1778844"/>
          </a:xfrm>
          <a:prstGeom prst="ellipse">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FB18EF6D-2BE9-4E14-893A-38BAEE75E8F7}"/>
              </a:ext>
            </a:extLst>
          </p:cNvPr>
          <p:cNvSpPr/>
          <p:nvPr userDrawn="1"/>
        </p:nvSpPr>
        <p:spPr>
          <a:xfrm>
            <a:off x="1066093" y="2226915"/>
            <a:ext cx="1778844" cy="1778844"/>
          </a:xfrm>
          <a:prstGeom prst="ellipse">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11">
            <a:extLst>
              <a:ext uri="{FF2B5EF4-FFF2-40B4-BE49-F238E27FC236}">
                <a16:creationId xmlns:a16="http://schemas.microsoft.com/office/drawing/2014/main" id="{73E70619-AC4E-4811-9597-7455ADDFD174}"/>
              </a:ext>
            </a:extLst>
          </p:cNvPr>
          <p:cNvSpPr>
            <a:spLocks noGrp="1"/>
          </p:cNvSpPr>
          <p:nvPr>
            <p:ph type="pic" sz="quarter" idx="12"/>
          </p:nvPr>
        </p:nvSpPr>
        <p:spPr>
          <a:xfrm>
            <a:off x="6342743" y="2341560"/>
            <a:ext cx="1549684" cy="1549684"/>
          </a:xfrm>
          <a:custGeom>
            <a:avLst/>
            <a:gdLst>
              <a:gd name="connsiteX0" fmla="*/ 774842 w 1549684"/>
              <a:gd name="connsiteY0" fmla="*/ 0 h 1549684"/>
              <a:gd name="connsiteX1" fmla="*/ 1549684 w 1549684"/>
              <a:gd name="connsiteY1" fmla="*/ 774842 h 1549684"/>
              <a:gd name="connsiteX2" fmla="*/ 774842 w 1549684"/>
              <a:gd name="connsiteY2" fmla="*/ 1549684 h 1549684"/>
              <a:gd name="connsiteX3" fmla="*/ 0 w 1549684"/>
              <a:gd name="connsiteY3" fmla="*/ 774842 h 1549684"/>
              <a:gd name="connsiteX4" fmla="*/ 774842 w 1549684"/>
              <a:gd name="connsiteY4" fmla="*/ 0 h 15496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684" h="1549684">
                <a:moveTo>
                  <a:pt x="774842" y="0"/>
                </a:moveTo>
                <a:cubicBezTo>
                  <a:pt x="1202775" y="0"/>
                  <a:pt x="1549684" y="346909"/>
                  <a:pt x="1549684" y="774842"/>
                </a:cubicBezTo>
                <a:cubicBezTo>
                  <a:pt x="1549684" y="1202775"/>
                  <a:pt x="1202775" y="1549684"/>
                  <a:pt x="774842" y="1549684"/>
                </a:cubicBezTo>
                <a:cubicBezTo>
                  <a:pt x="346909" y="1549684"/>
                  <a:pt x="0" y="1202775"/>
                  <a:pt x="0" y="774842"/>
                </a:cubicBezTo>
                <a:cubicBezTo>
                  <a:pt x="0" y="346909"/>
                  <a:pt x="346909" y="0"/>
                  <a:pt x="774842" y="0"/>
                </a:cubicBezTo>
                <a:close/>
              </a:path>
            </a:pathLst>
          </a:custGeom>
        </p:spPr>
        <p:txBody>
          <a:bodyPr wrap="square">
            <a:noAutofit/>
          </a:bodyPr>
          <a:lstStyle>
            <a:lvl1pPr>
              <a:defRPr sz="1200"/>
            </a:lvl1pPr>
          </a:lstStyle>
          <a:p>
            <a:endParaRPr lang="en-US"/>
          </a:p>
        </p:txBody>
      </p:sp>
      <p:sp>
        <p:nvSpPr>
          <p:cNvPr id="13" name="Picture Placeholder 12">
            <a:extLst>
              <a:ext uri="{FF2B5EF4-FFF2-40B4-BE49-F238E27FC236}">
                <a16:creationId xmlns:a16="http://schemas.microsoft.com/office/drawing/2014/main" id="{A129D1B9-CEA6-4CB7-82ED-41A9D648A72A}"/>
              </a:ext>
            </a:extLst>
          </p:cNvPr>
          <p:cNvSpPr>
            <a:spLocks noGrp="1"/>
          </p:cNvSpPr>
          <p:nvPr>
            <p:ph type="pic" sz="quarter" idx="13"/>
          </p:nvPr>
        </p:nvSpPr>
        <p:spPr>
          <a:xfrm>
            <a:off x="1180703" y="4443543"/>
            <a:ext cx="1549684" cy="1549684"/>
          </a:xfrm>
          <a:custGeom>
            <a:avLst/>
            <a:gdLst>
              <a:gd name="connsiteX0" fmla="*/ 774842 w 1549684"/>
              <a:gd name="connsiteY0" fmla="*/ 0 h 1549684"/>
              <a:gd name="connsiteX1" fmla="*/ 1549684 w 1549684"/>
              <a:gd name="connsiteY1" fmla="*/ 774842 h 1549684"/>
              <a:gd name="connsiteX2" fmla="*/ 774842 w 1549684"/>
              <a:gd name="connsiteY2" fmla="*/ 1549684 h 1549684"/>
              <a:gd name="connsiteX3" fmla="*/ 0 w 1549684"/>
              <a:gd name="connsiteY3" fmla="*/ 774842 h 1549684"/>
              <a:gd name="connsiteX4" fmla="*/ 774842 w 1549684"/>
              <a:gd name="connsiteY4" fmla="*/ 0 h 15496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684" h="1549684">
                <a:moveTo>
                  <a:pt x="774842" y="0"/>
                </a:moveTo>
                <a:cubicBezTo>
                  <a:pt x="1202775" y="0"/>
                  <a:pt x="1549684" y="346909"/>
                  <a:pt x="1549684" y="774842"/>
                </a:cubicBezTo>
                <a:cubicBezTo>
                  <a:pt x="1549684" y="1202775"/>
                  <a:pt x="1202775" y="1549684"/>
                  <a:pt x="774842" y="1549684"/>
                </a:cubicBezTo>
                <a:cubicBezTo>
                  <a:pt x="346909" y="1549684"/>
                  <a:pt x="0" y="1202775"/>
                  <a:pt x="0" y="774842"/>
                </a:cubicBezTo>
                <a:cubicBezTo>
                  <a:pt x="0" y="346909"/>
                  <a:pt x="346909" y="0"/>
                  <a:pt x="774842" y="0"/>
                </a:cubicBezTo>
                <a:close/>
              </a:path>
            </a:pathLst>
          </a:custGeom>
        </p:spPr>
        <p:txBody>
          <a:bodyPr wrap="square">
            <a:noAutofit/>
          </a:bodyPr>
          <a:lstStyle>
            <a:lvl1pPr>
              <a:defRPr sz="1200"/>
            </a:lvl1pPr>
          </a:lstStyle>
          <a:p>
            <a:endParaRPr lang="en-US"/>
          </a:p>
        </p:txBody>
      </p:sp>
      <p:sp>
        <p:nvSpPr>
          <p:cNvPr id="14" name="Picture Placeholder 13">
            <a:extLst>
              <a:ext uri="{FF2B5EF4-FFF2-40B4-BE49-F238E27FC236}">
                <a16:creationId xmlns:a16="http://schemas.microsoft.com/office/drawing/2014/main" id="{1D8B3F34-B3A2-4BA5-8BDA-9483CD9532FE}"/>
              </a:ext>
            </a:extLst>
          </p:cNvPr>
          <p:cNvSpPr>
            <a:spLocks noGrp="1"/>
          </p:cNvSpPr>
          <p:nvPr>
            <p:ph type="pic" sz="quarter" idx="14"/>
          </p:nvPr>
        </p:nvSpPr>
        <p:spPr>
          <a:xfrm>
            <a:off x="6342743" y="4443543"/>
            <a:ext cx="1549684" cy="1549684"/>
          </a:xfrm>
          <a:custGeom>
            <a:avLst/>
            <a:gdLst>
              <a:gd name="connsiteX0" fmla="*/ 774842 w 1549684"/>
              <a:gd name="connsiteY0" fmla="*/ 0 h 1549684"/>
              <a:gd name="connsiteX1" fmla="*/ 1549684 w 1549684"/>
              <a:gd name="connsiteY1" fmla="*/ 774842 h 1549684"/>
              <a:gd name="connsiteX2" fmla="*/ 774842 w 1549684"/>
              <a:gd name="connsiteY2" fmla="*/ 1549684 h 1549684"/>
              <a:gd name="connsiteX3" fmla="*/ 0 w 1549684"/>
              <a:gd name="connsiteY3" fmla="*/ 774842 h 1549684"/>
              <a:gd name="connsiteX4" fmla="*/ 774842 w 1549684"/>
              <a:gd name="connsiteY4" fmla="*/ 0 h 15496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684" h="1549684">
                <a:moveTo>
                  <a:pt x="774842" y="0"/>
                </a:moveTo>
                <a:cubicBezTo>
                  <a:pt x="1202775" y="0"/>
                  <a:pt x="1549684" y="346909"/>
                  <a:pt x="1549684" y="774842"/>
                </a:cubicBezTo>
                <a:cubicBezTo>
                  <a:pt x="1549684" y="1202775"/>
                  <a:pt x="1202775" y="1549684"/>
                  <a:pt x="774842" y="1549684"/>
                </a:cubicBezTo>
                <a:cubicBezTo>
                  <a:pt x="346909" y="1549684"/>
                  <a:pt x="0" y="1202775"/>
                  <a:pt x="0" y="774842"/>
                </a:cubicBezTo>
                <a:cubicBezTo>
                  <a:pt x="0" y="346909"/>
                  <a:pt x="346909" y="0"/>
                  <a:pt x="774842" y="0"/>
                </a:cubicBezTo>
                <a:close/>
              </a:path>
            </a:pathLst>
          </a:custGeom>
        </p:spPr>
        <p:txBody>
          <a:bodyPr wrap="square">
            <a:noAutofit/>
          </a:bodyPr>
          <a:lstStyle>
            <a:lvl1pPr>
              <a:defRPr sz="1200"/>
            </a:lvl1pPr>
          </a:lstStyle>
          <a:p>
            <a:endParaRPr lang="en-US"/>
          </a:p>
        </p:txBody>
      </p:sp>
      <p:sp>
        <p:nvSpPr>
          <p:cNvPr id="11" name="Picture Placeholder 10">
            <a:extLst>
              <a:ext uri="{FF2B5EF4-FFF2-40B4-BE49-F238E27FC236}">
                <a16:creationId xmlns:a16="http://schemas.microsoft.com/office/drawing/2014/main" id="{D134B027-CFB5-41FD-B5F5-63F382D4B809}"/>
              </a:ext>
            </a:extLst>
          </p:cNvPr>
          <p:cNvSpPr>
            <a:spLocks noGrp="1"/>
          </p:cNvSpPr>
          <p:nvPr>
            <p:ph type="pic" sz="quarter" idx="11"/>
          </p:nvPr>
        </p:nvSpPr>
        <p:spPr>
          <a:xfrm>
            <a:off x="1180673" y="2341495"/>
            <a:ext cx="1549684" cy="1549684"/>
          </a:xfrm>
          <a:custGeom>
            <a:avLst/>
            <a:gdLst>
              <a:gd name="connsiteX0" fmla="*/ 774842 w 1549684"/>
              <a:gd name="connsiteY0" fmla="*/ 0 h 1549684"/>
              <a:gd name="connsiteX1" fmla="*/ 1549684 w 1549684"/>
              <a:gd name="connsiteY1" fmla="*/ 774842 h 1549684"/>
              <a:gd name="connsiteX2" fmla="*/ 774842 w 1549684"/>
              <a:gd name="connsiteY2" fmla="*/ 1549684 h 1549684"/>
              <a:gd name="connsiteX3" fmla="*/ 0 w 1549684"/>
              <a:gd name="connsiteY3" fmla="*/ 774842 h 1549684"/>
              <a:gd name="connsiteX4" fmla="*/ 774842 w 1549684"/>
              <a:gd name="connsiteY4" fmla="*/ 0 h 15496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49684" h="1549684">
                <a:moveTo>
                  <a:pt x="774842" y="0"/>
                </a:moveTo>
                <a:cubicBezTo>
                  <a:pt x="1202775" y="0"/>
                  <a:pt x="1549684" y="346909"/>
                  <a:pt x="1549684" y="774842"/>
                </a:cubicBezTo>
                <a:cubicBezTo>
                  <a:pt x="1549684" y="1202775"/>
                  <a:pt x="1202775" y="1549684"/>
                  <a:pt x="774842" y="1549684"/>
                </a:cubicBezTo>
                <a:cubicBezTo>
                  <a:pt x="346909" y="1549684"/>
                  <a:pt x="0" y="1202775"/>
                  <a:pt x="0" y="774842"/>
                </a:cubicBezTo>
                <a:cubicBezTo>
                  <a:pt x="0" y="346909"/>
                  <a:pt x="346909" y="0"/>
                  <a:pt x="774842" y="0"/>
                </a:cubicBez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211158013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156E76E4-FA3B-40FF-A0B5-E94C276DF642}"/>
              </a:ext>
            </a:extLst>
          </p:cNvPr>
          <p:cNvSpPr>
            <a:spLocks noGrp="1"/>
          </p:cNvSpPr>
          <p:nvPr>
            <p:ph type="pic" sz="quarter" idx="11"/>
          </p:nvPr>
        </p:nvSpPr>
        <p:spPr>
          <a:xfrm>
            <a:off x="8371036" y="0"/>
            <a:ext cx="3820964" cy="6858000"/>
          </a:xfrm>
          <a:custGeom>
            <a:avLst/>
            <a:gdLst>
              <a:gd name="connsiteX0" fmla="*/ 0 w 3820964"/>
              <a:gd name="connsiteY0" fmla="*/ 0 h 6858000"/>
              <a:gd name="connsiteX1" fmla="*/ 3820964 w 3820964"/>
              <a:gd name="connsiteY1" fmla="*/ 0 h 6858000"/>
              <a:gd name="connsiteX2" fmla="*/ 3820964 w 3820964"/>
              <a:gd name="connsiteY2" fmla="*/ 6858000 h 6858000"/>
              <a:gd name="connsiteX3" fmla="*/ 0 w 382096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820964" h="6858000">
                <a:moveTo>
                  <a:pt x="0" y="0"/>
                </a:moveTo>
                <a:lnTo>
                  <a:pt x="3820964" y="0"/>
                </a:lnTo>
                <a:lnTo>
                  <a:pt x="3820964" y="6858000"/>
                </a:lnTo>
                <a:lnTo>
                  <a:pt x="0" y="6858000"/>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155447681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9B345AC7-934A-4CA3-9ABD-0AD325B20623}"/>
              </a:ext>
            </a:extLst>
          </p:cNvPr>
          <p:cNvSpPr>
            <a:spLocks noGrp="1"/>
          </p:cNvSpPr>
          <p:nvPr>
            <p:ph type="pic" sz="quarter" idx="11"/>
          </p:nvPr>
        </p:nvSpPr>
        <p:spPr>
          <a:xfrm>
            <a:off x="0" y="536671"/>
            <a:ext cx="12192000" cy="2300899"/>
          </a:xfrm>
          <a:custGeom>
            <a:avLst/>
            <a:gdLst>
              <a:gd name="connsiteX0" fmla="*/ 0 w 12192000"/>
              <a:gd name="connsiteY0" fmla="*/ 0 h 2300899"/>
              <a:gd name="connsiteX1" fmla="*/ 12192000 w 12192000"/>
              <a:gd name="connsiteY1" fmla="*/ 0 h 2300899"/>
              <a:gd name="connsiteX2" fmla="*/ 12192000 w 12192000"/>
              <a:gd name="connsiteY2" fmla="*/ 2300899 h 2300899"/>
              <a:gd name="connsiteX3" fmla="*/ 0 w 12192000"/>
              <a:gd name="connsiteY3" fmla="*/ 2300899 h 2300899"/>
            </a:gdLst>
            <a:ahLst/>
            <a:cxnLst>
              <a:cxn ang="0">
                <a:pos x="connsiteX0" y="connsiteY0"/>
              </a:cxn>
              <a:cxn ang="0">
                <a:pos x="connsiteX1" y="connsiteY1"/>
              </a:cxn>
              <a:cxn ang="0">
                <a:pos x="connsiteX2" y="connsiteY2"/>
              </a:cxn>
              <a:cxn ang="0">
                <a:pos x="connsiteX3" y="connsiteY3"/>
              </a:cxn>
            </a:cxnLst>
            <a:rect l="l" t="t" r="r" b="b"/>
            <a:pathLst>
              <a:path w="12192000" h="2300899">
                <a:moveTo>
                  <a:pt x="0" y="0"/>
                </a:moveTo>
                <a:lnTo>
                  <a:pt x="12192000" y="0"/>
                </a:lnTo>
                <a:lnTo>
                  <a:pt x="12192000" y="2300899"/>
                </a:lnTo>
                <a:lnTo>
                  <a:pt x="0" y="2300899"/>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25597537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CF076BD-9BA7-4E82-A349-9A8F0159B77F}"/>
              </a:ext>
            </a:extLst>
          </p:cNvPr>
          <p:cNvSpPr>
            <a:spLocks noGrp="1"/>
          </p:cNvSpPr>
          <p:nvPr>
            <p:ph type="pic" sz="quarter" idx="11"/>
          </p:nvPr>
        </p:nvSpPr>
        <p:spPr>
          <a:xfrm>
            <a:off x="1" y="895350"/>
            <a:ext cx="5819775" cy="3676650"/>
          </a:xfrm>
          <a:custGeom>
            <a:avLst/>
            <a:gdLst>
              <a:gd name="connsiteX0" fmla="*/ 0 w 5819775"/>
              <a:gd name="connsiteY0" fmla="*/ 0 h 3676650"/>
              <a:gd name="connsiteX1" fmla="*/ 5819775 w 5819775"/>
              <a:gd name="connsiteY1" fmla="*/ 0 h 3676650"/>
              <a:gd name="connsiteX2" fmla="*/ 5819775 w 5819775"/>
              <a:gd name="connsiteY2" fmla="*/ 3676650 h 3676650"/>
              <a:gd name="connsiteX3" fmla="*/ 0 w 5819775"/>
              <a:gd name="connsiteY3" fmla="*/ 3676650 h 3676650"/>
            </a:gdLst>
            <a:ahLst/>
            <a:cxnLst>
              <a:cxn ang="0">
                <a:pos x="connsiteX0" y="connsiteY0"/>
              </a:cxn>
              <a:cxn ang="0">
                <a:pos x="connsiteX1" y="connsiteY1"/>
              </a:cxn>
              <a:cxn ang="0">
                <a:pos x="connsiteX2" y="connsiteY2"/>
              </a:cxn>
              <a:cxn ang="0">
                <a:pos x="connsiteX3" y="connsiteY3"/>
              </a:cxn>
            </a:cxnLst>
            <a:rect l="l" t="t" r="r" b="b"/>
            <a:pathLst>
              <a:path w="5819775" h="3676650">
                <a:moveTo>
                  <a:pt x="0" y="0"/>
                </a:moveTo>
                <a:lnTo>
                  <a:pt x="5819775" y="0"/>
                </a:lnTo>
                <a:lnTo>
                  <a:pt x="5819775" y="3676650"/>
                </a:lnTo>
                <a:lnTo>
                  <a:pt x="0" y="3676650"/>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38415214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34D200D6-4B5B-4B9A-9AFA-6DD32DE0A7B6}"/>
              </a:ext>
            </a:extLst>
          </p:cNvPr>
          <p:cNvSpPr>
            <a:spLocks noGrp="1"/>
          </p:cNvSpPr>
          <p:nvPr>
            <p:ph type="pic" sz="quarter" idx="11"/>
          </p:nvPr>
        </p:nvSpPr>
        <p:spPr>
          <a:xfrm>
            <a:off x="8630140" y="0"/>
            <a:ext cx="3561859" cy="6857999"/>
          </a:xfrm>
          <a:custGeom>
            <a:avLst/>
            <a:gdLst>
              <a:gd name="connsiteX0" fmla="*/ 0 w 12192000"/>
              <a:gd name="connsiteY0" fmla="*/ 0 h 2300899"/>
              <a:gd name="connsiteX1" fmla="*/ 12192000 w 12192000"/>
              <a:gd name="connsiteY1" fmla="*/ 0 h 2300899"/>
              <a:gd name="connsiteX2" fmla="*/ 12192000 w 12192000"/>
              <a:gd name="connsiteY2" fmla="*/ 2300899 h 2300899"/>
              <a:gd name="connsiteX3" fmla="*/ 0 w 12192000"/>
              <a:gd name="connsiteY3" fmla="*/ 2300899 h 2300899"/>
            </a:gdLst>
            <a:ahLst/>
            <a:cxnLst>
              <a:cxn ang="0">
                <a:pos x="connsiteX0" y="connsiteY0"/>
              </a:cxn>
              <a:cxn ang="0">
                <a:pos x="connsiteX1" y="connsiteY1"/>
              </a:cxn>
              <a:cxn ang="0">
                <a:pos x="connsiteX2" y="connsiteY2"/>
              </a:cxn>
              <a:cxn ang="0">
                <a:pos x="connsiteX3" y="connsiteY3"/>
              </a:cxn>
            </a:cxnLst>
            <a:rect l="l" t="t" r="r" b="b"/>
            <a:pathLst>
              <a:path w="12192000" h="2300899">
                <a:moveTo>
                  <a:pt x="0" y="0"/>
                </a:moveTo>
                <a:lnTo>
                  <a:pt x="12192000" y="0"/>
                </a:lnTo>
                <a:lnTo>
                  <a:pt x="12192000" y="2300899"/>
                </a:lnTo>
                <a:lnTo>
                  <a:pt x="0" y="2300899"/>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11070139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07E1AD2-1B46-4263-B123-760ADA2F0FE6}"/>
              </a:ext>
            </a:extLst>
          </p:cNvPr>
          <p:cNvSpPr>
            <a:spLocks noGrp="1"/>
          </p:cNvSpPr>
          <p:nvPr>
            <p:ph type="pic" sz="quarter" idx="11"/>
          </p:nvPr>
        </p:nvSpPr>
        <p:spPr>
          <a:xfrm>
            <a:off x="1643507" y="0"/>
            <a:ext cx="5525078" cy="5943598"/>
          </a:xfrm>
          <a:custGeom>
            <a:avLst/>
            <a:gdLst>
              <a:gd name="connsiteX0" fmla="*/ 0 w 5525078"/>
              <a:gd name="connsiteY0" fmla="*/ 0 h 5943598"/>
              <a:gd name="connsiteX1" fmla="*/ 5525078 w 5525078"/>
              <a:gd name="connsiteY1" fmla="*/ 0 h 5943598"/>
              <a:gd name="connsiteX2" fmla="*/ 5525078 w 5525078"/>
              <a:gd name="connsiteY2" fmla="*/ 5943598 h 5943598"/>
              <a:gd name="connsiteX3" fmla="*/ 0 w 5525078"/>
              <a:gd name="connsiteY3" fmla="*/ 5943598 h 5943598"/>
            </a:gdLst>
            <a:ahLst/>
            <a:cxnLst>
              <a:cxn ang="0">
                <a:pos x="connsiteX0" y="connsiteY0"/>
              </a:cxn>
              <a:cxn ang="0">
                <a:pos x="connsiteX1" y="connsiteY1"/>
              </a:cxn>
              <a:cxn ang="0">
                <a:pos x="connsiteX2" y="connsiteY2"/>
              </a:cxn>
              <a:cxn ang="0">
                <a:pos x="connsiteX3" y="connsiteY3"/>
              </a:cxn>
            </a:cxnLst>
            <a:rect l="l" t="t" r="r" b="b"/>
            <a:pathLst>
              <a:path w="5525078" h="5943598">
                <a:moveTo>
                  <a:pt x="0" y="0"/>
                </a:moveTo>
                <a:lnTo>
                  <a:pt x="5525078" y="0"/>
                </a:lnTo>
                <a:lnTo>
                  <a:pt x="5525078" y="5943598"/>
                </a:lnTo>
                <a:lnTo>
                  <a:pt x="0" y="5943598"/>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5623941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DD2D7722-28DC-4FF0-A9EB-2515A617B1E7}"/>
              </a:ext>
            </a:extLst>
          </p:cNvPr>
          <p:cNvSpPr>
            <a:spLocks noGrp="1"/>
          </p:cNvSpPr>
          <p:nvPr>
            <p:ph type="pic" sz="quarter" idx="11"/>
          </p:nvPr>
        </p:nvSpPr>
        <p:spPr>
          <a:xfrm>
            <a:off x="910772" y="2271790"/>
            <a:ext cx="10370457" cy="3882696"/>
          </a:xfrm>
          <a:custGeom>
            <a:avLst/>
            <a:gdLst>
              <a:gd name="connsiteX0" fmla="*/ 0 w 10370457"/>
              <a:gd name="connsiteY0" fmla="*/ 0 h 3882696"/>
              <a:gd name="connsiteX1" fmla="*/ 10370457 w 10370457"/>
              <a:gd name="connsiteY1" fmla="*/ 0 h 3882696"/>
              <a:gd name="connsiteX2" fmla="*/ 10370457 w 10370457"/>
              <a:gd name="connsiteY2" fmla="*/ 3882696 h 3882696"/>
              <a:gd name="connsiteX3" fmla="*/ 0 w 10370457"/>
              <a:gd name="connsiteY3" fmla="*/ 3882696 h 3882696"/>
            </a:gdLst>
            <a:ahLst/>
            <a:cxnLst>
              <a:cxn ang="0">
                <a:pos x="connsiteX0" y="connsiteY0"/>
              </a:cxn>
              <a:cxn ang="0">
                <a:pos x="connsiteX1" y="connsiteY1"/>
              </a:cxn>
              <a:cxn ang="0">
                <a:pos x="connsiteX2" y="connsiteY2"/>
              </a:cxn>
              <a:cxn ang="0">
                <a:pos x="connsiteX3" y="connsiteY3"/>
              </a:cxn>
            </a:cxnLst>
            <a:rect l="l" t="t" r="r" b="b"/>
            <a:pathLst>
              <a:path w="10370457" h="3882696">
                <a:moveTo>
                  <a:pt x="0" y="0"/>
                </a:moveTo>
                <a:lnTo>
                  <a:pt x="10370457" y="0"/>
                </a:lnTo>
                <a:lnTo>
                  <a:pt x="10370457" y="3882696"/>
                </a:lnTo>
                <a:lnTo>
                  <a:pt x="0" y="3882696"/>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25420790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851FFD37-0F4E-42B6-8103-329FBC443CFA}"/>
              </a:ext>
            </a:extLst>
          </p:cNvPr>
          <p:cNvSpPr>
            <a:spLocks noGrp="1"/>
          </p:cNvSpPr>
          <p:nvPr>
            <p:ph type="pic" sz="quarter" idx="13"/>
          </p:nvPr>
        </p:nvSpPr>
        <p:spPr>
          <a:xfrm>
            <a:off x="5962098" y="3840362"/>
            <a:ext cx="2487053" cy="1640992"/>
          </a:xfrm>
          <a:custGeom>
            <a:avLst/>
            <a:gdLst>
              <a:gd name="connsiteX0" fmla="*/ 0 w 2487053"/>
              <a:gd name="connsiteY0" fmla="*/ 0 h 1640992"/>
              <a:gd name="connsiteX1" fmla="*/ 2487053 w 2487053"/>
              <a:gd name="connsiteY1" fmla="*/ 0 h 1640992"/>
              <a:gd name="connsiteX2" fmla="*/ 2487053 w 2487053"/>
              <a:gd name="connsiteY2" fmla="*/ 1640992 h 1640992"/>
              <a:gd name="connsiteX3" fmla="*/ 0 w 2487053"/>
              <a:gd name="connsiteY3" fmla="*/ 1640992 h 1640992"/>
            </a:gdLst>
            <a:ahLst/>
            <a:cxnLst>
              <a:cxn ang="0">
                <a:pos x="connsiteX0" y="connsiteY0"/>
              </a:cxn>
              <a:cxn ang="0">
                <a:pos x="connsiteX1" y="connsiteY1"/>
              </a:cxn>
              <a:cxn ang="0">
                <a:pos x="connsiteX2" y="connsiteY2"/>
              </a:cxn>
              <a:cxn ang="0">
                <a:pos x="connsiteX3" y="connsiteY3"/>
              </a:cxn>
            </a:cxnLst>
            <a:rect l="l" t="t" r="r" b="b"/>
            <a:pathLst>
              <a:path w="2487053" h="1640992">
                <a:moveTo>
                  <a:pt x="0" y="0"/>
                </a:moveTo>
                <a:lnTo>
                  <a:pt x="2487053" y="0"/>
                </a:lnTo>
                <a:lnTo>
                  <a:pt x="2487053" y="1640992"/>
                </a:lnTo>
                <a:lnTo>
                  <a:pt x="0" y="1640992"/>
                </a:lnTo>
                <a:close/>
              </a:path>
            </a:pathLst>
          </a:custGeom>
        </p:spPr>
        <p:txBody>
          <a:bodyPr wrap="square">
            <a:noAutofit/>
          </a:bodyPr>
          <a:lstStyle>
            <a:lvl1pPr>
              <a:defRPr sz="1200"/>
            </a:lvl1pPr>
          </a:lstStyle>
          <a:p>
            <a:endParaRPr lang="en-US"/>
          </a:p>
        </p:txBody>
      </p:sp>
      <p:sp>
        <p:nvSpPr>
          <p:cNvPr id="16" name="Picture Placeholder 15">
            <a:extLst>
              <a:ext uri="{FF2B5EF4-FFF2-40B4-BE49-F238E27FC236}">
                <a16:creationId xmlns:a16="http://schemas.microsoft.com/office/drawing/2014/main" id="{6E81EDEE-3403-4FD5-8B23-AEC447B713E5}"/>
              </a:ext>
            </a:extLst>
          </p:cNvPr>
          <p:cNvSpPr>
            <a:spLocks noGrp="1"/>
          </p:cNvSpPr>
          <p:nvPr>
            <p:ph type="pic" sz="quarter" idx="14"/>
          </p:nvPr>
        </p:nvSpPr>
        <p:spPr>
          <a:xfrm>
            <a:off x="8737492" y="3840362"/>
            <a:ext cx="2487053" cy="1640992"/>
          </a:xfrm>
          <a:custGeom>
            <a:avLst/>
            <a:gdLst>
              <a:gd name="connsiteX0" fmla="*/ 0 w 2487053"/>
              <a:gd name="connsiteY0" fmla="*/ 0 h 1640992"/>
              <a:gd name="connsiteX1" fmla="*/ 2487053 w 2487053"/>
              <a:gd name="connsiteY1" fmla="*/ 0 h 1640992"/>
              <a:gd name="connsiteX2" fmla="*/ 2487053 w 2487053"/>
              <a:gd name="connsiteY2" fmla="*/ 1640992 h 1640992"/>
              <a:gd name="connsiteX3" fmla="*/ 0 w 2487053"/>
              <a:gd name="connsiteY3" fmla="*/ 1640992 h 1640992"/>
            </a:gdLst>
            <a:ahLst/>
            <a:cxnLst>
              <a:cxn ang="0">
                <a:pos x="connsiteX0" y="connsiteY0"/>
              </a:cxn>
              <a:cxn ang="0">
                <a:pos x="connsiteX1" y="connsiteY1"/>
              </a:cxn>
              <a:cxn ang="0">
                <a:pos x="connsiteX2" y="connsiteY2"/>
              </a:cxn>
              <a:cxn ang="0">
                <a:pos x="connsiteX3" y="connsiteY3"/>
              </a:cxn>
            </a:cxnLst>
            <a:rect l="l" t="t" r="r" b="b"/>
            <a:pathLst>
              <a:path w="2487053" h="1640992">
                <a:moveTo>
                  <a:pt x="0" y="0"/>
                </a:moveTo>
                <a:lnTo>
                  <a:pt x="2487053" y="0"/>
                </a:lnTo>
                <a:lnTo>
                  <a:pt x="2487053" y="1640992"/>
                </a:lnTo>
                <a:lnTo>
                  <a:pt x="0" y="1640992"/>
                </a:lnTo>
                <a:close/>
              </a:path>
            </a:pathLst>
          </a:custGeom>
        </p:spPr>
        <p:txBody>
          <a:bodyPr wrap="square">
            <a:noAutofit/>
          </a:bodyPr>
          <a:lstStyle>
            <a:lvl1pPr>
              <a:defRPr sz="1200"/>
            </a:lvl1pPr>
          </a:lstStyle>
          <a:p>
            <a:endParaRPr lang="en-US"/>
          </a:p>
        </p:txBody>
      </p:sp>
      <p:sp>
        <p:nvSpPr>
          <p:cNvPr id="13" name="Picture Placeholder 12">
            <a:extLst>
              <a:ext uri="{FF2B5EF4-FFF2-40B4-BE49-F238E27FC236}">
                <a16:creationId xmlns:a16="http://schemas.microsoft.com/office/drawing/2014/main" id="{36FDD823-81F8-4FC9-ADF1-1FAA7C958AD2}"/>
              </a:ext>
            </a:extLst>
          </p:cNvPr>
          <p:cNvSpPr>
            <a:spLocks noGrp="1"/>
          </p:cNvSpPr>
          <p:nvPr>
            <p:ph type="pic" sz="quarter" idx="12"/>
          </p:nvPr>
        </p:nvSpPr>
        <p:spPr>
          <a:xfrm>
            <a:off x="3186703" y="3840362"/>
            <a:ext cx="2487053" cy="1640992"/>
          </a:xfrm>
          <a:custGeom>
            <a:avLst/>
            <a:gdLst>
              <a:gd name="connsiteX0" fmla="*/ 0 w 2487053"/>
              <a:gd name="connsiteY0" fmla="*/ 0 h 1640992"/>
              <a:gd name="connsiteX1" fmla="*/ 2487053 w 2487053"/>
              <a:gd name="connsiteY1" fmla="*/ 0 h 1640992"/>
              <a:gd name="connsiteX2" fmla="*/ 2487053 w 2487053"/>
              <a:gd name="connsiteY2" fmla="*/ 1640992 h 1640992"/>
              <a:gd name="connsiteX3" fmla="*/ 0 w 2487053"/>
              <a:gd name="connsiteY3" fmla="*/ 1640992 h 1640992"/>
            </a:gdLst>
            <a:ahLst/>
            <a:cxnLst>
              <a:cxn ang="0">
                <a:pos x="connsiteX0" y="connsiteY0"/>
              </a:cxn>
              <a:cxn ang="0">
                <a:pos x="connsiteX1" y="connsiteY1"/>
              </a:cxn>
              <a:cxn ang="0">
                <a:pos x="connsiteX2" y="connsiteY2"/>
              </a:cxn>
              <a:cxn ang="0">
                <a:pos x="connsiteX3" y="connsiteY3"/>
              </a:cxn>
            </a:cxnLst>
            <a:rect l="l" t="t" r="r" b="b"/>
            <a:pathLst>
              <a:path w="2487053" h="1640992">
                <a:moveTo>
                  <a:pt x="0" y="0"/>
                </a:moveTo>
                <a:lnTo>
                  <a:pt x="2487053" y="0"/>
                </a:lnTo>
                <a:lnTo>
                  <a:pt x="2487053" y="1640992"/>
                </a:lnTo>
                <a:lnTo>
                  <a:pt x="0" y="1640992"/>
                </a:lnTo>
                <a:close/>
              </a:path>
            </a:pathLst>
          </a:custGeom>
        </p:spPr>
        <p:txBody>
          <a:bodyPr wrap="square">
            <a:noAutofit/>
          </a:bodyPr>
          <a:lstStyle>
            <a:lvl1pPr>
              <a:defRPr sz="1200"/>
            </a:lvl1pPr>
          </a:lstStyle>
          <a:p>
            <a:endParaRPr lang="en-US"/>
          </a:p>
        </p:txBody>
      </p:sp>
      <p:sp>
        <p:nvSpPr>
          <p:cNvPr id="11" name="Picture Placeholder 10">
            <a:extLst>
              <a:ext uri="{FF2B5EF4-FFF2-40B4-BE49-F238E27FC236}">
                <a16:creationId xmlns:a16="http://schemas.microsoft.com/office/drawing/2014/main" id="{70A40875-DEFB-4465-B7C3-1EC5EF0FAD11}"/>
              </a:ext>
            </a:extLst>
          </p:cNvPr>
          <p:cNvSpPr>
            <a:spLocks noGrp="1"/>
          </p:cNvSpPr>
          <p:nvPr>
            <p:ph type="pic" sz="quarter" idx="11"/>
          </p:nvPr>
        </p:nvSpPr>
        <p:spPr>
          <a:xfrm>
            <a:off x="679112" y="691980"/>
            <a:ext cx="4438504" cy="4789374"/>
          </a:xfrm>
          <a:custGeom>
            <a:avLst/>
            <a:gdLst>
              <a:gd name="connsiteX0" fmla="*/ 0 w 4438504"/>
              <a:gd name="connsiteY0" fmla="*/ 0 h 4789374"/>
              <a:gd name="connsiteX1" fmla="*/ 4438504 w 4438504"/>
              <a:gd name="connsiteY1" fmla="*/ 0 h 4789374"/>
              <a:gd name="connsiteX2" fmla="*/ 4438504 w 4438504"/>
              <a:gd name="connsiteY2" fmla="*/ 4789374 h 4789374"/>
              <a:gd name="connsiteX3" fmla="*/ 0 w 4438504"/>
              <a:gd name="connsiteY3" fmla="*/ 4789374 h 4789374"/>
            </a:gdLst>
            <a:ahLst/>
            <a:cxnLst>
              <a:cxn ang="0">
                <a:pos x="connsiteX0" y="connsiteY0"/>
              </a:cxn>
              <a:cxn ang="0">
                <a:pos x="connsiteX1" y="connsiteY1"/>
              </a:cxn>
              <a:cxn ang="0">
                <a:pos x="connsiteX2" y="connsiteY2"/>
              </a:cxn>
              <a:cxn ang="0">
                <a:pos x="connsiteX3" y="connsiteY3"/>
              </a:cxn>
            </a:cxnLst>
            <a:rect l="l" t="t" r="r" b="b"/>
            <a:pathLst>
              <a:path w="4438504" h="4789374">
                <a:moveTo>
                  <a:pt x="0" y="0"/>
                </a:moveTo>
                <a:lnTo>
                  <a:pt x="4438504" y="0"/>
                </a:lnTo>
                <a:lnTo>
                  <a:pt x="4438504" y="4789374"/>
                </a:lnTo>
                <a:lnTo>
                  <a:pt x="0" y="4789374"/>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324621569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44FEFFF2-25A7-4C89-B941-8237AE6A591F}"/>
              </a:ext>
            </a:extLst>
          </p:cNvPr>
          <p:cNvSpPr>
            <a:spLocks noGrp="1"/>
          </p:cNvSpPr>
          <p:nvPr>
            <p:ph type="pic" sz="quarter" idx="12"/>
          </p:nvPr>
        </p:nvSpPr>
        <p:spPr>
          <a:xfrm>
            <a:off x="7683731" y="1079500"/>
            <a:ext cx="3557057" cy="3787370"/>
          </a:xfrm>
          <a:custGeom>
            <a:avLst/>
            <a:gdLst>
              <a:gd name="connsiteX0" fmla="*/ 0 w 3557057"/>
              <a:gd name="connsiteY0" fmla="*/ 0 h 3787370"/>
              <a:gd name="connsiteX1" fmla="*/ 3557057 w 3557057"/>
              <a:gd name="connsiteY1" fmla="*/ 0 h 3787370"/>
              <a:gd name="connsiteX2" fmla="*/ 3557057 w 3557057"/>
              <a:gd name="connsiteY2" fmla="*/ 3787370 h 3787370"/>
              <a:gd name="connsiteX3" fmla="*/ 790795 w 3557057"/>
              <a:gd name="connsiteY3" fmla="*/ 3787370 h 3787370"/>
              <a:gd name="connsiteX4" fmla="*/ 790795 w 3557057"/>
              <a:gd name="connsiteY4" fmla="*/ 1761679 h 3787370"/>
              <a:gd name="connsiteX5" fmla="*/ 0 w 3557057"/>
              <a:gd name="connsiteY5" fmla="*/ 1761679 h 3787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7057" h="3787370">
                <a:moveTo>
                  <a:pt x="0" y="0"/>
                </a:moveTo>
                <a:lnTo>
                  <a:pt x="3557057" y="0"/>
                </a:lnTo>
                <a:lnTo>
                  <a:pt x="3557057" y="3787370"/>
                </a:lnTo>
                <a:lnTo>
                  <a:pt x="790795" y="3787370"/>
                </a:lnTo>
                <a:lnTo>
                  <a:pt x="790795" y="1761679"/>
                </a:lnTo>
                <a:lnTo>
                  <a:pt x="0" y="1761679"/>
                </a:lnTo>
                <a:close/>
              </a:path>
            </a:pathLst>
          </a:custGeom>
        </p:spPr>
        <p:txBody>
          <a:bodyPr wrap="square">
            <a:noAutofit/>
          </a:bodyPr>
          <a:lstStyle>
            <a:lvl1pPr>
              <a:defRPr sz="1200"/>
            </a:lvl1pPr>
          </a:lstStyle>
          <a:p>
            <a:endParaRPr lang="en-US"/>
          </a:p>
        </p:txBody>
      </p:sp>
      <p:sp>
        <p:nvSpPr>
          <p:cNvPr id="9" name="Picture Placeholder 8">
            <a:extLst>
              <a:ext uri="{FF2B5EF4-FFF2-40B4-BE49-F238E27FC236}">
                <a16:creationId xmlns:a16="http://schemas.microsoft.com/office/drawing/2014/main" id="{82A24756-CA3A-4517-A7FC-7AC9F96B237F}"/>
              </a:ext>
            </a:extLst>
          </p:cNvPr>
          <p:cNvSpPr>
            <a:spLocks noGrp="1"/>
          </p:cNvSpPr>
          <p:nvPr>
            <p:ph type="pic" sz="quarter" idx="11"/>
          </p:nvPr>
        </p:nvSpPr>
        <p:spPr>
          <a:xfrm>
            <a:off x="5439275" y="3078266"/>
            <a:ext cx="2796179" cy="2700234"/>
          </a:xfrm>
          <a:custGeom>
            <a:avLst/>
            <a:gdLst>
              <a:gd name="connsiteX0" fmla="*/ 0 w 2796179"/>
              <a:gd name="connsiteY0" fmla="*/ 0 h 2700234"/>
              <a:gd name="connsiteX1" fmla="*/ 2796179 w 2796179"/>
              <a:gd name="connsiteY1" fmla="*/ 0 h 2700234"/>
              <a:gd name="connsiteX2" fmla="*/ 2796179 w 2796179"/>
              <a:gd name="connsiteY2" fmla="*/ 2700234 h 2700234"/>
              <a:gd name="connsiteX3" fmla="*/ 0 w 2796179"/>
              <a:gd name="connsiteY3" fmla="*/ 2700234 h 2700234"/>
            </a:gdLst>
            <a:ahLst/>
            <a:cxnLst>
              <a:cxn ang="0">
                <a:pos x="connsiteX0" y="connsiteY0"/>
              </a:cxn>
              <a:cxn ang="0">
                <a:pos x="connsiteX1" y="connsiteY1"/>
              </a:cxn>
              <a:cxn ang="0">
                <a:pos x="connsiteX2" y="connsiteY2"/>
              </a:cxn>
              <a:cxn ang="0">
                <a:pos x="connsiteX3" y="connsiteY3"/>
              </a:cxn>
            </a:cxnLst>
            <a:rect l="l" t="t" r="r" b="b"/>
            <a:pathLst>
              <a:path w="2796179" h="2700234">
                <a:moveTo>
                  <a:pt x="0" y="0"/>
                </a:moveTo>
                <a:lnTo>
                  <a:pt x="2796179" y="0"/>
                </a:lnTo>
                <a:lnTo>
                  <a:pt x="2796179" y="2700234"/>
                </a:lnTo>
                <a:lnTo>
                  <a:pt x="0" y="2700234"/>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4564911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046E14A3-C597-495F-9855-ABED321771DE}"/>
              </a:ext>
            </a:extLst>
          </p:cNvPr>
          <p:cNvSpPr>
            <a:spLocks noGrp="1"/>
          </p:cNvSpPr>
          <p:nvPr>
            <p:ph type="pic" sz="quarter" idx="14"/>
          </p:nvPr>
        </p:nvSpPr>
        <p:spPr>
          <a:xfrm>
            <a:off x="1013235" y="2563929"/>
            <a:ext cx="1957183" cy="2698252"/>
          </a:xfrm>
          <a:custGeom>
            <a:avLst/>
            <a:gdLst>
              <a:gd name="connsiteX0" fmla="*/ 0 w 1957183"/>
              <a:gd name="connsiteY0" fmla="*/ 0 h 2698252"/>
              <a:gd name="connsiteX1" fmla="*/ 1957183 w 1957183"/>
              <a:gd name="connsiteY1" fmla="*/ 0 h 2698252"/>
              <a:gd name="connsiteX2" fmla="*/ 1957183 w 1957183"/>
              <a:gd name="connsiteY2" fmla="*/ 2698252 h 2698252"/>
              <a:gd name="connsiteX3" fmla="*/ 0 w 1957183"/>
              <a:gd name="connsiteY3" fmla="*/ 2698252 h 2698252"/>
            </a:gdLst>
            <a:ahLst/>
            <a:cxnLst>
              <a:cxn ang="0">
                <a:pos x="connsiteX0" y="connsiteY0"/>
              </a:cxn>
              <a:cxn ang="0">
                <a:pos x="connsiteX1" y="connsiteY1"/>
              </a:cxn>
              <a:cxn ang="0">
                <a:pos x="connsiteX2" y="connsiteY2"/>
              </a:cxn>
              <a:cxn ang="0">
                <a:pos x="connsiteX3" y="connsiteY3"/>
              </a:cxn>
            </a:cxnLst>
            <a:rect l="l" t="t" r="r" b="b"/>
            <a:pathLst>
              <a:path w="1957183" h="2698252">
                <a:moveTo>
                  <a:pt x="0" y="0"/>
                </a:moveTo>
                <a:lnTo>
                  <a:pt x="1957183" y="0"/>
                </a:lnTo>
                <a:lnTo>
                  <a:pt x="1957183" y="2698252"/>
                </a:lnTo>
                <a:lnTo>
                  <a:pt x="0" y="2698252"/>
                </a:lnTo>
                <a:close/>
              </a:path>
            </a:pathLst>
          </a:custGeom>
        </p:spPr>
        <p:txBody>
          <a:bodyPr wrap="square">
            <a:noAutofit/>
          </a:bodyPr>
          <a:lstStyle>
            <a:lvl1pPr>
              <a:defRPr sz="1200"/>
            </a:lvl1pPr>
          </a:lstStyle>
          <a:p>
            <a:endParaRPr lang="en-US"/>
          </a:p>
        </p:txBody>
      </p:sp>
      <p:sp>
        <p:nvSpPr>
          <p:cNvPr id="12" name="Picture Placeholder 11">
            <a:extLst>
              <a:ext uri="{FF2B5EF4-FFF2-40B4-BE49-F238E27FC236}">
                <a16:creationId xmlns:a16="http://schemas.microsoft.com/office/drawing/2014/main" id="{DC7F10A5-618F-40DC-BB9F-49FA47B09854}"/>
              </a:ext>
            </a:extLst>
          </p:cNvPr>
          <p:cNvSpPr>
            <a:spLocks noGrp="1"/>
          </p:cNvSpPr>
          <p:nvPr>
            <p:ph type="pic" sz="quarter" idx="13"/>
          </p:nvPr>
        </p:nvSpPr>
        <p:spPr>
          <a:xfrm>
            <a:off x="2088226" y="1771113"/>
            <a:ext cx="2308935" cy="3491068"/>
          </a:xfrm>
          <a:custGeom>
            <a:avLst/>
            <a:gdLst>
              <a:gd name="connsiteX0" fmla="*/ 0 w 2308935"/>
              <a:gd name="connsiteY0" fmla="*/ 0 h 3491068"/>
              <a:gd name="connsiteX1" fmla="*/ 2308935 w 2308935"/>
              <a:gd name="connsiteY1" fmla="*/ 0 h 3491068"/>
              <a:gd name="connsiteX2" fmla="*/ 2308935 w 2308935"/>
              <a:gd name="connsiteY2" fmla="*/ 3491068 h 3491068"/>
              <a:gd name="connsiteX3" fmla="*/ 0 w 2308935"/>
              <a:gd name="connsiteY3" fmla="*/ 3491068 h 3491068"/>
            </a:gdLst>
            <a:ahLst/>
            <a:cxnLst>
              <a:cxn ang="0">
                <a:pos x="connsiteX0" y="connsiteY0"/>
              </a:cxn>
              <a:cxn ang="0">
                <a:pos x="connsiteX1" y="connsiteY1"/>
              </a:cxn>
              <a:cxn ang="0">
                <a:pos x="connsiteX2" y="connsiteY2"/>
              </a:cxn>
              <a:cxn ang="0">
                <a:pos x="connsiteX3" y="connsiteY3"/>
              </a:cxn>
            </a:cxnLst>
            <a:rect l="l" t="t" r="r" b="b"/>
            <a:pathLst>
              <a:path w="2308935" h="3491068">
                <a:moveTo>
                  <a:pt x="0" y="0"/>
                </a:moveTo>
                <a:lnTo>
                  <a:pt x="2308935" y="0"/>
                </a:lnTo>
                <a:lnTo>
                  <a:pt x="2308935" y="3491068"/>
                </a:lnTo>
                <a:lnTo>
                  <a:pt x="0" y="3491068"/>
                </a:lnTo>
                <a:close/>
              </a:path>
            </a:pathLst>
          </a:custGeom>
        </p:spPr>
        <p:txBody>
          <a:bodyPr wrap="square">
            <a:noAutofit/>
          </a:bodyPr>
          <a:lstStyle>
            <a:lvl1pPr>
              <a:defRPr sz="1200"/>
            </a:lvl1pPr>
          </a:lstStyle>
          <a:p>
            <a:endParaRPr lang="en-US"/>
          </a:p>
        </p:txBody>
      </p:sp>
      <p:sp>
        <p:nvSpPr>
          <p:cNvPr id="10" name="Picture Placeholder 9">
            <a:extLst>
              <a:ext uri="{FF2B5EF4-FFF2-40B4-BE49-F238E27FC236}">
                <a16:creationId xmlns:a16="http://schemas.microsoft.com/office/drawing/2014/main" id="{05B3B13C-9BB9-4BC9-AB1A-D03498290897}"/>
              </a:ext>
            </a:extLst>
          </p:cNvPr>
          <p:cNvSpPr>
            <a:spLocks noGrp="1"/>
          </p:cNvSpPr>
          <p:nvPr>
            <p:ph type="pic" sz="quarter" idx="12"/>
          </p:nvPr>
        </p:nvSpPr>
        <p:spPr>
          <a:xfrm>
            <a:off x="3514970" y="861659"/>
            <a:ext cx="2666744" cy="4400522"/>
          </a:xfrm>
          <a:custGeom>
            <a:avLst/>
            <a:gdLst>
              <a:gd name="connsiteX0" fmla="*/ 0 w 2666744"/>
              <a:gd name="connsiteY0" fmla="*/ 0 h 4400522"/>
              <a:gd name="connsiteX1" fmla="*/ 2666744 w 2666744"/>
              <a:gd name="connsiteY1" fmla="*/ 0 h 4400522"/>
              <a:gd name="connsiteX2" fmla="*/ 2666744 w 2666744"/>
              <a:gd name="connsiteY2" fmla="*/ 4400522 h 4400522"/>
              <a:gd name="connsiteX3" fmla="*/ 0 w 2666744"/>
              <a:gd name="connsiteY3" fmla="*/ 4400522 h 4400522"/>
            </a:gdLst>
            <a:ahLst/>
            <a:cxnLst>
              <a:cxn ang="0">
                <a:pos x="connsiteX0" y="connsiteY0"/>
              </a:cxn>
              <a:cxn ang="0">
                <a:pos x="connsiteX1" y="connsiteY1"/>
              </a:cxn>
              <a:cxn ang="0">
                <a:pos x="connsiteX2" y="connsiteY2"/>
              </a:cxn>
              <a:cxn ang="0">
                <a:pos x="connsiteX3" y="connsiteY3"/>
              </a:cxn>
            </a:cxnLst>
            <a:rect l="l" t="t" r="r" b="b"/>
            <a:pathLst>
              <a:path w="2666744" h="4400522">
                <a:moveTo>
                  <a:pt x="0" y="0"/>
                </a:moveTo>
                <a:lnTo>
                  <a:pt x="2666744" y="0"/>
                </a:lnTo>
                <a:lnTo>
                  <a:pt x="2666744" y="4400522"/>
                </a:lnTo>
                <a:lnTo>
                  <a:pt x="0" y="4400522"/>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29866336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80C31E5-2136-49F7-8EAE-1A28BE8C62C5}"/>
              </a:ext>
            </a:extLst>
          </p:cNvPr>
          <p:cNvSpPr>
            <a:spLocks noGrp="1"/>
          </p:cNvSpPr>
          <p:nvPr>
            <p:ph type="pic" sz="quarter" idx="14"/>
          </p:nvPr>
        </p:nvSpPr>
        <p:spPr>
          <a:xfrm>
            <a:off x="9427018" y="2019301"/>
            <a:ext cx="2764981" cy="4838699"/>
          </a:xfrm>
          <a:custGeom>
            <a:avLst/>
            <a:gdLst>
              <a:gd name="connsiteX0" fmla="*/ 0 w 2764981"/>
              <a:gd name="connsiteY0" fmla="*/ 0 h 1907178"/>
              <a:gd name="connsiteX1" fmla="*/ 2764981 w 2764981"/>
              <a:gd name="connsiteY1" fmla="*/ 0 h 1907178"/>
              <a:gd name="connsiteX2" fmla="*/ 2764981 w 2764981"/>
              <a:gd name="connsiteY2" fmla="*/ 1907178 h 1907178"/>
              <a:gd name="connsiteX3" fmla="*/ 0 w 2764981"/>
              <a:gd name="connsiteY3" fmla="*/ 1907178 h 1907178"/>
            </a:gdLst>
            <a:ahLst/>
            <a:cxnLst>
              <a:cxn ang="0">
                <a:pos x="connsiteX0" y="connsiteY0"/>
              </a:cxn>
              <a:cxn ang="0">
                <a:pos x="connsiteX1" y="connsiteY1"/>
              </a:cxn>
              <a:cxn ang="0">
                <a:pos x="connsiteX2" y="connsiteY2"/>
              </a:cxn>
              <a:cxn ang="0">
                <a:pos x="connsiteX3" y="connsiteY3"/>
              </a:cxn>
            </a:cxnLst>
            <a:rect l="l" t="t" r="r" b="b"/>
            <a:pathLst>
              <a:path w="2764981" h="1907178">
                <a:moveTo>
                  <a:pt x="0" y="0"/>
                </a:moveTo>
                <a:lnTo>
                  <a:pt x="2764981" y="0"/>
                </a:lnTo>
                <a:lnTo>
                  <a:pt x="2764981" y="1907178"/>
                </a:lnTo>
                <a:lnTo>
                  <a:pt x="0" y="1907178"/>
                </a:lnTo>
                <a:close/>
              </a:path>
            </a:pathLst>
          </a:custGeom>
        </p:spPr>
        <p:txBody>
          <a:bodyPr wrap="square">
            <a:noAutofit/>
          </a:bodyPr>
          <a:lstStyle>
            <a:lvl1pPr>
              <a:defRPr sz="1200"/>
            </a:lvl1pPr>
          </a:lstStyle>
          <a:p>
            <a:endParaRPr lang="en-US"/>
          </a:p>
        </p:txBody>
      </p:sp>
      <p:sp>
        <p:nvSpPr>
          <p:cNvPr id="12" name="Picture Placeholder 11">
            <a:extLst>
              <a:ext uri="{FF2B5EF4-FFF2-40B4-BE49-F238E27FC236}">
                <a16:creationId xmlns:a16="http://schemas.microsoft.com/office/drawing/2014/main" id="{B29C6A5C-AA1C-4867-9CEE-856D9BB75B65}"/>
              </a:ext>
            </a:extLst>
          </p:cNvPr>
          <p:cNvSpPr>
            <a:spLocks noGrp="1"/>
          </p:cNvSpPr>
          <p:nvPr>
            <p:ph type="pic" sz="quarter" idx="13"/>
          </p:nvPr>
        </p:nvSpPr>
        <p:spPr>
          <a:xfrm>
            <a:off x="9427019" y="0"/>
            <a:ext cx="2764981" cy="1907178"/>
          </a:xfrm>
          <a:custGeom>
            <a:avLst/>
            <a:gdLst>
              <a:gd name="connsiteX0" fmla="*/ 0 w 2764981"/>
              <a:gd name="connsiteY0" fmla="*/ 0 h 1907178"/>
              <a:gd name="connsiteX1" fmla="*/ 2764981 w 2764981"/>
              <a:gd name="connsiteY1" fmla="*/ 0 h 1907178"/>
              <a:gd name="connsiteX2" fmla="*/ 2764981 w 2764981"/>
              <a:gd name="connsiteY2" fmla="*/ 1907178 h 1907178"/>
              <a:gd name="connsiteX3" fmla="*/ 0 w 2764981"/>
              <a:gd name="connsiteY3" fmla="*/ 1907178 h 1907178"/>
            </a:gdLst>
            <a:ahLst/>
            <a:cxnLst>
              <a:cxn ang="0">
                <a:pos x="connsiteX0" y="connsiteY0"/>
              </a:cxn>
              <a:cxn ang="0">
                <a:pos x="connsiteX1" y="connsiteY1"/>
              </a:cxn>
              <a:cxn ang="0">
                <a:pos x="connsiteX2" y="connsiteY2"/>
              </a:cxn>
              <a:cxn ang="0">
                <a:pos x="connsiteX3" y="connsiteY3"/>
              </a:cxn>
            </a:cxnLst>
            <a:rect l="l" t="t" r="r" b="b"/>
            <a:pathLst>
              <a:path w="2764981" h="1907178">
                <a:moveTo>
                  <a:pt x="0" y="0"/>
                </a:moveTo>
                <a:lnTo>
                  <a:pt x="2764981" y="0"/>
                </a:lnTo>
                <a:lnTo>
                  <a:pt x="2764981" y="1907178"/>
                </a:lnTo>
                <a:lnTo>
                  <a:pt x="0" y="1907178"/>
                </a:lnTo>
                <a:close/>
              </a:path>
            </a:pathLst>
          </a:custGeom>
        </p:spPr>
        <p:txBody>
          <a:bodyPr wrap="square">
            <a:noAutofit/>
          </a:bodyPr>
          <a:lstStyle>
            <a:lvl1pPr>
              <a:defRPr sz="1200"/>
            </a:lvl1pPr>
          </a:lstStyle>
          <a:p>
            <a:endParaRPr lang="en-US"/>
          </a:p>
        </p:txBody>
      </p:sp>
      <p:sp>
        <p:nvSpPr>
          <p:cNvPr id="10" name="Picture Placeholder 9">
            <a:extLst>
              <a:ext uri="{FF2B5EF4-FFF2-40B4-BE49-F238E27FC236}">
                <a16:creationId xmlns:a16="http://schemas.microsoft.com/office/drawing/2014/main" id="{CDE83469-09FB-497A-B803-275B753258B9}"/>
              </a:ext>
            </a:extLst>
          </p:cNvPr>
          <p:cNvSpPr>
            <a:spLocks noGrp="1"/>
          </p:cNvSpPr>
          <p:nvPr>
            <p:ph type="pic" sz="quarter" idx="12"/>
          </p:nvPr>
        </p:nvSpPr>
        <p:spPr>
          <a:xfrm>
            <a:off x="6540501" y="0"/>
            <a:ext cx="2764981" cy="3310584"/>
          </a:xfrm>
          <a:custGeom>
            <a:avLst/>
            <a:gdLst>
              <a:gd name="connsiteX0" fmla="*/ 0 w 2764981"/>
              <a:gd name="connsiteY0" fmla="*/ 0 h 3310584"/>
              <a:gd name="connsiteX1" fmla="*/ 2764981 w 2764981"/>
              <a:gd name="connsiteY1" fmla="*/ 0 h 3310584"/>
              <a:gd name="connsiteX2" fmla="*/ 2764981 w 2764981"/>
              <a:gd name="connsiteY2" fmla="*/ 3310584 h 3310584"/>
              <a:gd name="connsiteX3" fmla="*/ 0 w 2764981"/>
              <a:gd name="connsiteY3" fmla="*/ 3310584 h 3310584"/>
            </a:gdLst>
            <a:ahLst/>
            <a:cxnLst>
              <a:cxn ang="0">
                <a:pos x="connsiteX0" y="connsiteY0"/>
              </a:cxn>
              <a:cxn ang="0">
                <a:pos x="connsiteX1" y="connsiteY1"/>
              </a:cxn>
              <a:cxn ang="0">
                <a:pos x="connsiteX2" y="connsiteY2"/>
              </a:cxn>
              <a:cxn ang="0">
                <a:pos x="connsiteX3" y="connsiteY3"/>
              </a:cxn>
            </a:cxnLst>
            <a:rect l="l" t="t" r="r" b="b"/>
            <a:pathLst>
              <a:path w="2764981" h="3310584">
                <a:moveTo>
                  <a:pt x="0" y="0"/>
                </a:moveTo>
                <a:lnTo>
                  <a:pt x="2764981" y="0"/>
                </a:lnTo>
                <a:lnTo>
                  <a:pt x="2764981" y="3310584"/>
                </a:lnTo>
                <a:lnTo>
                  <a:pt x="0" y="3310584"/>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20672709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28609E91-474C-422D-99DA-68D98DE36560}"/>
              </a:ext>
            </a:extLst>
          </p:cNvPr>
          <p:cNvSpPr>
            <a:spLocks noGrp="1"/>
          </p:cNvSpPr>
          <p:nvPr>
            <p:ph type="pic" sz="quarter" idx="13"/>
          </p:nvPr>
        </p:nvSpPr>
        <p:spPr>
          <a:xfrm>
            <a:off x="4745737" y="3432674"/>
            <a:ext cx="3084076" cy="3425326"/>
          </a:xfrm>
          <a:custGeom>
            <a:avLst/>
            <a:gdLst>
              <a:gd name="connsiteX0" fmla="*/ 0 w 3084076"/>
              <a:gd name="connsiteY0" fmla="*/ 0 h 3425326"/>
              <a:gd name="connsiteX1" fmla="*/ 3084076 w 3084076"/>
              <a:gd name="connsiteY1" fmla="*/ 0 h 3425326"/>
              <a:gd name="connsiteX2" fmla="*/ 3084076 w 3084076"/>
              <a:gd name="connsiteY2" fmla="*/ 3425326 h 3425326"/>
              <a:gd name="connsiteX3" fmla="*/ 0 w 3084076"/>
              <a:gd name="connsiteY3" fmla="*/ 3425326 h 3425326"/>
            </a:gdLst>
            <a:ahLst/>
            <a:cxnLst>
              <a:cxn ang="0">
                <a:pos x="connsiteX0" y="connsiteY0"/>
              </a:cxn>
              <a:cxn ang="0">
                <a:pos x="connsiteX1" y="connsiteY1"/>
              </a:cxn>
              <a:cxn ang="0">
                <a:pos x="connsiteX2" y="connsiteY2"/>
              </a:cxn>
              <a:cxn ang="0">
                <a:pos x="connsiteX3" y="connsiteY3"/>
              </a:cxn>
            </a:cxnLst>
            <a:rect l="l" t="t" r="r" b="b"/>
            <a:pathLst>
              <a:path w="3084076" h="3425326">
                <a:moveTo>
                  <a:pt x="0" y="0"/>
                </a:moveTo>
                <a:lnTo>
                  <a:pt x="3084076" y="0"/>
                </a:lnTo>
                <a:lnTo>
                  <a:pt x="3084076" y="3425326"/>
                </a:lnTo>
                <a:lnTo>
                  <a:pt x="0" y="3425326"/>
                </a:lnTo>
                <a:close/>
              </a:path>
            </a:pathLst>
          </a:custGeom>
        </p:spPr>
        <p:txBody>
          <a:bodyPr wrap="square">
            <a:noAutofit/>
          </a:bodyPr>
          <a:lstStyle>
            <a:lvl1pPr>
              <a:defRPr sz="1200"/>
            </a:lvl1pPr>
          </a:lstStyle>
          <a:p>
            <a:endParaRPr lang="en-US"/>
          </a:p>
        </p:txBody>
      </p:sp>
      <p:sp>
        <p:nvSpPr>
          <p:cNvPr id="9" name="Picture Placeholder 8">
            <a:extLst>
              <a:ext uri="{FF2B5EF4-FFF2-40B4-BE49-F238E27FC236}">
                <a16:creationId xmlns:a16="http://schemas.microsoft.com/office/drawing/2014/main" id="{F15F368A-D532-4B4B-9F30-B7814F6ADDBC}"/>
              </a:ext>
            </a:extLst>
          </p:cNvPr>
          <p:cNvSpPr>
            <a:spLocks noGrp="1"/>
          </p:cNvSpPr>
          <p:nvPr>
            <p:ph type="pic" sz="quarter" idx="12"/>
          </p:nvPr>
        </p:nvSpPr>
        <p:spPr>
          <a:xfrm>
            <a:off x="-16691" y="3"/>
            <a:ext cx="4745735" cy="3425326"/>
          </a:xfrm>
          <a:custGeom>
            <a:avLst/>
            <a:gdLst>
              <a:gd name="connsiteX0" fmla="*/ 0 w 4745735"/>
              <a:gd name="connsiteY0" fmla="*/ 0 h 3425326"/>
              <a:gd name="connsiteX1" fmla="*/ 4745735 w 4745735"/>
              <a:gd name="connsiteY1" fmla="*/ 0 h 3425326"/>
              <a:gd name="connsiteX2" fmla="*/ 4745735 w 4745735"/>
              <a:gd name="connsiteY2" fmla="*/ 3425326 h 3425326"/>
              <a:gd name="connsiteX3" fmla="*/ 0 w 4745735"/>
              <a:gd name="connsiteY3" fmla="*/ 3425326 h 3425326"/>
            </a:gdLst>
            <a:ahLst/>
            <a:cxnLst>
              <a:cxn ang="0">
                <a:pos x="connsiteX0" y="connsiteY0"/>
              </a:cxn>
              <a:cxn ang="0">
                <a:pos x="connsiteX1" y="connsiteY1"/>
              </a:cxn>
              <a:cxn ang="0">
                <a:pos x="connsiteX2" y="connsiteY2"/>
              </a:cxn>
              <a:cxn ang="0">
                <a:pos x="connsiteX3" y="connsiteY3"/>
              </a:cxn>
            </a:cxnLst>
            <a:rect l="l" t="t" r="r" b="b"/>
            <a:pathLst>
              <a:path w="4745735" h="3425326">
                <a:moveTo>
                  <a:pt x="0" y="0"/>
                </a:moveTo>
                <a:lnTo>
                  <a:pt x="4745735" y="0"/>
                </a:lnTo>
                <a:lnTo>
                  <a:pt x="4745735" y="3425326"/>
                </a:lnTo>
                <a:lnTo>
                  <a:pt x="0" y="3425326"/>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9878056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4" name="Rectangle: Single Corner Rounded 3">
            <a:extLst>
              <a:ext uri="{FF2B5EF4-FFF2-40B4-BE49-F238E27FC236}">
                <a16:creationId xmlns:a16="http://schemas.microsoft.com/office/drawing/2014/main" id="{C3D6D440-B5F7-4C84-A767-C0F636FDC266}"/>
              </a:ext>
            </a:extLst>
          </p:cNvPr>
          <p:cNvSpPr/>
          <p:nvPr userDrawn="1"/>
        </p:nvSpPr>
        <p:spPr>
          <a:xfrm rot="10800000" flipH="1">
            <a:off x="1" y="-3"/>
            <a:ext cx="11417300" cy="4950151"/>
          </a:xfrm>
          <a:prstGeom prst="round1Rect">
            <a:avLst>
              <a:gd name="adj" fmla="val 2813"/>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
            <a:extLst>
              <a:ext uri="{FF2B5EF4-FFF2-40B4-BE49-F238E27FC236}">
                <a16:creationId xmlns:a16="http://schemas.microsoft.com/office/drawing/2014/main" id="{4E018704-9840-4955-ABB5-22A85B516E5C}"/>
              </a:ext>
            </a:extLst>
          </p:cNvPr>
          <p:cNvSpPr>
            <a:spLocks noGrp="1"/>
          </p:cNvSpPr>
          <p:nvPr>
            <p:ph type="pic" sz="quarter" idx="13"/>
          </p:nvPr>
        </p:nvSpPr>
        <p:spPr>
          <a:xfrm>
            <a:off x="1007112" y="1234441"/>
            <a:ext cx="2050413" cy="4367222"/>
          </a:xfrm>
          <a:custGeom>
            <a:avLst/>
            <a:gdLst>
              <a:gd name="connsiteX0" fmla="*/ 157246 w 2050413"/>
              <a:gd name="connsiteY0" fmla="*/ 0 h 4367222"/>
              <a:gd name="connsiteX1" fmla="*/ 1893167 w 2050413"/>
              <a:gd name="connsiteY1" fmla="*/ 0 h 4367222"/>
              <a:gd name="connsiteX2" fmla="*/ 2050413 w 2050413"/>
              <a:gd name="connsiteY2" fmla="*/ 157246 h 4367222"/>
              <a:gd name="connsiteX3" fmla="*/ 2050413 w 2050413"/>
              <a:gd name="connsiteY3" fmla="*/ 4209976 h 4367222"/>
              <a:gd name="connsiteX4" fmla="*/ 1893167 w 2050413"/>
              <a:gd name="connsiteY4" fmla="*/ 4367222 h 4367222"/>
              <a:gd name="connsiteX5" fmla="*/ 157246 w 2050413"/>
              <a:gd name="connsiteY5" fmla="*/ 4367222 h 4367222"/>
              <a:gd name="connsiteX6" fmla="*/ 0 w 2050413"/>
              <a:gd name="connsiteY6" fmla="*/ 4209976 h 4367222"/>
              <a:gd name="connsiteX7" fmla="*/ 0 w 2050413"/>
              <a:gd name="connsiteY7" fmla="*/ 157246 h 4367222"/>
              <a:gd name="connsiteX8" fmla="*/ 157246 w 2050413"/>
              <a:gd name="connsiteY8" fmla="*/ 0 h 4367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50413" h="4367222">
                <a:moveTo>
                  <a:pt x="157246" y="0"/>
                </a:moveTo>
                <a:lnTo>
                  <a:pt x="1893167" y="0"/>
                </a:lnTo>
                <a:cubicBezTo>
                  <a:pt x="1980012" y="0"/>
                  <a:pt x="2050413" y="70401"/>
                  <a:pt x="2050413" y="157246"/>
                </a:cubicBezTo>
                <a:lnTo>
                  <a:pt x="2050413" y="4209976"/>
                </a:lnTo>
                <a:cubicBezTo>
                  <a:pt x="2050413" y="4296821"/>
                  <a:pt x="1980012" y="4367222"/>
                  <a:pt x="1893167" y="4367222"/>
                </a:cubicBezTo>
                <a:lnTo>
                  <a:pt x="157246" y="4367222"/>
                </a:lnTo>
                <a:cubicBezTo>
                  <a:pt x="70401" y="4367222"/>
                  <a:pt x="0" y="4296821"/>
                  <a:pt x="0" y="4209976"/>
                </a:cubicBezTo>
                <a:lnTo>
                  <a:pt x="0" y="157246"/>
                </a:lnTo>
                <a:cubicBezTo>
                  <a:pt x="0" y="70401"/>
                  <a:pt x="70401" y="0"/>
                  <a:pt x="157246" y="0"/>
                </a:cubicBezTo>
                <a:close/>
              </a:path>
            </a:pathLst>
          </a:custGeom>
        </p:spPr>
        <p:txBody>
          <a:bodyPr wrap="square">
            <a:noAutofit/>
          </a:bodyPr>
          <a:lstStyle>
            <a:lvl1pPr>
              <a:defRPr sz="1200"/>
            </a:lvl1pPr>
          </a:lstStyle>
          <a:p>
            <a:endParaRPr lang="en-US"/>
          </a:p>
        </p:txBody>
      </p:sp>
      <p:sp>
        <p:nvSpPr>
          <p:cNvPr id="9" name="Picture Placeholder 8">
            <a:extLst>
              <a:ext uri="{FF2B5EF4-FFF2-40B4-BE49-F238E27FC236}">
                <a16:creationId xmlns:a16="http://schemas.microsoft.com/office/drawing/2014/main" id="{C6EB1BF6-22C3-444B-B420-41798A6BB482}"/>
              </a:ext>
            </a:extLst>
          </p:cNvPr>
          <p:cNvSpPr>
            <a:spLocks noGrp="1"/>
          </p:cNvSpPr>
          <p:nvPr>
            <p:ph type="pic" sz="quarter" idx="12"/>
          </p:nvPr>
        </p:nvSpPr>
        <p:spPr>
          <a:xfrm>
            <a:off x="2205038" y="942976"/>
            <a:ext cx="2357437" cy="4950153"/>
          </a:xfrm>
          <a:custGeom>
            <a:avLst/>
            <a:gdLst>
              <a:gd name="connsiteX0" fmla="*/ 256984 w 2357437"/>
              <a:gd name="connsiteY0" fmla="*/ 0 h 4950153"/>
              <a:gd name="connsiteX1" fmla="*/ 2100453 w 2357437"/>
              <a:gd name="connsiteY1" fmla="*/ 0 h 4950153"/>
              <a:gd name="connsiteX2" fmla="*/ 2357437 w 2357437"/>
              <a:gd name="connsiteY2" fmla="*/ 256984 h 4950153"/>
              <a:gd name="connsiteX3" fmla="*/ 2357437 w 2357437"/>
              <a:gd name="connsiteY3" fmla="*/ 4693169 h 4950153"/>
              <a:gd name="connsiteX4" fmla="*/ 2100453 w 2357437"/>
              <a:gd name="connsiteY4" fmla="*/ 4950153 h 4950153"/>
              <a:gd name="connsiteX5" fmla="*/ 256984 w 2357437"/>
              <a:gd name="connsiteY5" fmla="*/ 4950153 h 4950153"/>
              <a:gd name="connsiteX6" fmla="*/ 0 w 2357437"/>
              <a:gd name="connsiteY6" fmla="*/ 4693169 h 4950153"/>
              <a:gd name="connsiteX7" fmla="*/ 0 w 2357437"/>
              <a:gd name="connsiteY7" fmla="*/ 256984 h 4950153"/>
              <a:gd name="connsiteX8" fmla="*/ 256984 w 2357437"/>
              <a:gd name="connsiteY8" fmla="*/ 0 h 4950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57437" h="4950153">
                <a:moveTo>
                  <a:pt x="256984" y="0"/>
                </a:moveTo>
                <a:lnTo>
                  <a:pt x="2100453" y="0"/>
                </a:lnTo>
                <a:cubicBezTo>
                  <a:pt x="2242381" y="0"/>
                  <a:pt x="2357437" y="115056"/>
                  <a:pt x="2357437" y="256984"/>
                </a:cubicBezTo>
                <a:lnTo>
                  <a:pt x="2357437" y="4693169"/>
                </a:lnTo>
                <a:cubicBezTo>
                  <a:pt x="2357437" y="4835097"/>
                  <a:pt x="2242381" y="4950153"/>
                  <a:pt x="2100453" y="4950153"/>
                </a:cubicBezTo>
                <a:lnTo>
                  <a:pt x="256984" y="4950153"/>
                </a:lnTo>
                <a:cubicBezTo>
                  <a:pt x="115056" y="4950153"/>
                  <a:pt x="0" y="4835097"/>
                  <a:pt x="0" y="4693169"/>
                </a:cubicBezTo>
                <a:lnTo>
                  <a:pt x="0" y="256984"/>
                </a:lnTo>
                <a:cubicBezTo>
                  <a:pt x="0" y="115056"/>
                  <a:pt x="115056" y="0"/>
                  <a:pt x="256984" y="0"/>
                </a:cubicBez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233337695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569F9E58-7068-4AA5-88A5-2D212BF04C67}"/>
              </a:ext>
            </a:extLst>
          </p:cNvPr>
          <p:cNvSpPr>
            <a:spLocks noGrp="1"/>
          </p:cNvSpPr>
          <p:nvPr>
            <p:ph type="pic" sz="quarter" idx="13"/>
          </p:nvPr>
        </p:nvSpPr>
        <p:spPr>
          <a:xfrm>
            <a:off x="-731521" y="1205865"/>
            <a:ext cx="5227321" cy="3038475"/>
          </a:xfrm>
          <a:custGeom>
            <a:avLst/>
            <a:gdLst>
              <a:gd name="connsiteX0" fmla="*/ 0 w 5227321"/>
              <a:gd name="connsiteY0" fmla="*/ 0 h 3038475"/>
              <a:gd name="connsiteX1" fmla="*/ 5227321 w 5227321"/>
              <a:gd name="connsiteY1" fmla="*/ 0 h 3038475"/>
              <a:gd name="connsiteX2" fmla="*/ 5227321 w 5227321"/>
              <a:gd name="connsiteY2" fmla="*/ 3038475 h 3038475"/>
              <a:gd name="connsiteX3" fmla="*/ 0 w 5227321"/>
              <a:gd name="connsiteY3" fmla="*/ 3038475 h 3038475"/>
            </a:gdLst>
            <a:ahLst/>
            <a:cxnLst>
              <a:cxn ang="0">
                <a:pos x="connsiteX0" y="connsiteY0"/>
              </a:cxn>
              <a:cxn ang="0">
                <a:pos x="connsiteX1" y="connsiteY1"/>
              </a:cxn>
              <a:cxn ang="0">
                <a:pos x="connsiteX2" y="connsiteY2"/>
              </a:cxn>
              <a:cxn ang="0">
                <a:pos x="connsiteX3" y="connsiteY3"/>
              </a:cxn>
            </a:cxnLst>
            <a:rect l="l" t="t" r="r" b="b"/>
            <a:pathLst>
              <a:path w="5227321" h="3038475">
                <a:moveTo>
                  <a:pt x="0" y="0"/>
                </a:moveTo>
                <a:lnTo>
                  <a:pt x="5227321" y="0"/>
                </a:lnTo>
                <a:lnTo>
                  <a:pt x="5227321" y="3038475"/>
                </a:lnTo>
                <a:lnTo>
                  <a:pt x="0" y="3038475"/>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1971734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9990E61A-6BDC-4F3E-8C26-1ED6755CAC6B}"/>
              </a:ext>
            </a:extLst>
          </p:cNvPr>
          <p:cNvSpPr>
            <a:spLocks noGrp="1"/>
          </p:cNvSpPr>
          <p:nvPr>
            <p:ph type="pic" sz="quarter" idx="13"/>
          </p:nvPr>
        </p:nvSpPr>
        <p:spPr>
          <a:xfrm>
            <a:off x="1593632" y="2821847"/>
            <a:ext cx="4018327" cy="2579215"/>
          </a:xfrm>
          <a:custGeom>
            <a:avLst/>
            <a:gdLst>
              <a:gd name="connsiteX0" fmla="*/ 0 w 4018327"/>
              <a:gd name="connsiteY0" fmla="*/ 0 h 2579215"/>
              <a:gd name="connsiteX1" fmla="*/ 4018327 w 4018327"/>
              <a:gd name="connsiteY1" fmla="*/ 0 h 2579215"/>
              <a:gd name="connsiteX2" fmla="*/ 4018327 w 4018327"/>
              <a:gd name="connsiteY2" fmla="*/ 2579215 h 2579215"/>
              <a:gd name="connsiteX3" fmla="*/ 0 w 4018327"/>
              <a:gd name="connsiteY3" fmla="*/ 2579215 h 2579215"/>
            </a:gdLst>
            <a:ahLst/>
            <a:cxnLst>
              <a:cxn ang="0">
                <a:pos x="connsiteX0" y="connsiteY0"/>
              </a:cxn>
              <a:cxn ang="0">
                <a:pos x="connsiteX1" y="connsiteY1"/>
              </a:cxn>
              <a:cxn ang="0">
                <a:pos x="connsiteX2" y="connsiteY2"/>
              </a:cxn>
              <a:cxn ang="0">
                <a:pos x="connsiteX3" y="connsiteY3"/>
              </a:cxn>
            </a:cxnLst>
            <a:rect l="l" t="t" r="r" b="b"/>
            <a:pathLst>
              <a:path w="4018327" h="2579215">
                <a:moveTo>
                  <a:pt x="0" y="0"/>
                </a:moveTo>
                <a:lnTo>
                  <a:pt x="4018327" y="0"/>
                </a:lnTo>
                <a:lnTo>
                  <a:pt x="4018327" y="2579215"/>
                </a:lnTo>
                <a:lnTo>
                  <a:pt x="0" y="2579215"/>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311719466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58803DA5-5637-4267-8A70-8BC86B11614E}"/>
              </a:ext>
            </a:extLst>
          </p:cNvPr>
          <p:cNvSpPr>
            <a:spLocks noGrp="1"/>
          </p:cNvSpPr>
          <p:nvPr>
            <p:ph type="pic" sz="quarter" idx="13"/>
          </p:nvPr>
        </p:nvSpPr>
        <p:spPr>
          <a:xfrm>
            <a:off x="0" y="0"/>
            <a:ext cx="12192000" cy="4772403"/>
          </a:xfrm>
          <a:custGeom>
            <a:avLst/>
            <a:gdLst>
              <a:gd name="connsiteX0" fmla="*/ 0 w 4018327"/>
              <a:gd name="connsiteY0" fmla="*/ 0 h 2579215"/>
              <a:gd name="connsiteX1" fmla="*/ 4018327 w 4018327"/>
              <a:gd name="connsiteY1" fmla="*/ 0 h 2579215"/>
              <a:gd name="connsiteX2" fmla="*/ 4018327 w 4018327"/>
              <a:gd name="connsiteY2" fmla="*/ 2579215 h 2579215"/>
              <a:gd name="connsiteX3" fmla="*/ 0 w 4018327"/>
              <a:gd name="connsiteY3" fmla="*/ 2579215 h 2579215"/>
            </a:gdLst>
            <a:ahLst/>
            <a:cxnLst>
              <a:cxn ang="0">
                <a:pos x="connsiteX0" y="connsiteY0"/>
              </a:cxn>
              <a:cxn ang="0">
                <a:pos x="connsiteX1" y="connsiteY1"/>
              </a:cxn>
              <a:cxn ang="0">
                <a:pos x="connsiteX2" y="connsiteY2"/>
              </a:cxn>
              <a:cxn ang="0">
                <a:pos x="connsiteX3" y="connsiteY3"/>
              </a:cxn>
            </a:cxnLst>
            <a:rect l="l" t="t" r="r" b="b"/>
            <a:pathLst>
              <a:path w="4018327" h="2579215">
                <a:moveTo>
                  <a:pt x="0" y="0"/>
                </a:moveTo>
                <a:lnTo>
                  <a:pt x="4018327" y="0"/>
                </a:lnTo>
                <a:lnTo>
                  <a:pt x="4018327" y="2579215"/>
                </a:lnTo>
                <a:lnTo>
                  <a:pt x="0" y="2579215"/>
                </a:lnTo>
                <a:close/>
              </a:path>
            </a:pathLst>
          </a:custGeom>
        </p:spPr>
        <p:txBody>
          <a:bodyPr wrap="square">
            <a:noAutofit/>
          </a:bodyPr>
          <a:lstStyle>
            <a:lvl1pPr>
              <a:defRPr sz="1200"/>
            </a:lvl1pPr>
          </a:lstStyle>
          <a:p>
            <a:endParaRPr lang="en-US"/>
          </a:p>
        </p:txBody>
      </p:sp>
    </p:spTree>
    <p:extLst>
      <p:ext uri="{BB962C8B-B14F-4D97-AF65-F5344CB8AC3E}">
        <p14:creationId xmlns:p14="http://schemas.microsoft.com/office/powerpoint/2010/main" val="140043867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F4E513-0789-E416-D17E-4B4877EBB85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9D0D9216-37D4-F93E-4C6A-82E25417936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DD66426C-53B6-F8B8-D1BE-AC80D2791E8D}"/>
              </a:ext>
            </a:extLst>
          </p:cNvPr>
          <p:cNvSpPr>
            <a:spLocks noGrp="1"/>
          </p:cNvSpPr>
          <p:nvPr>
            <p:ph type="dt" sz="half" idx="10"/>
          </p:nvPr>
        </p:nvSpPr>
        <p:spPr/>
        <p:txBody>
          <a:bodyPr/>
          <a:lstStyle/>
          <a:p>
            <a:fld id="{FD4EDA50-A079-3A4C-86F9-92104072D3BA}" type="datetimeFigureOut">
              <a:rPr lang="es-ES" smtClean="0"/>
              <a:t>29/09/2026</a:t>
            </a:fld>
            <a:endParaRPr lang="es-ES"/>
          </a:p>
        </p:txBody>
      </p:sp>
      <p:sp>
        <p:nvSpPr>
          <p:cNvPr id="5" name="Marcador de pie de página 4">
            <a:extLst>
              <a:ext uri="{FF2B5EF4-FFF2-40B4-BE49-F238E27FC236}">
                <a16:creationId xmlns:a16="http://schemas.microsoft.com/office/drawing/2014/main" id="{39E2CF68-67D4-C902-110D-8C3B96A9EA0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0B4AB7EB-A802-6CDA-F199-E188A64CFB83}"/>
              </a:ext>
            </a:extLst>
          </p:cNvPr>
          <p:cNvSpPr>
            <a:spLocks noGrp="1"/>
          </p:cNvSpPr>
          <p:nvPr>
            <p:ph type="sldNum" sz="quarter" idx="12"/>
          </p:nvPr>
        </p:nvSpPr>
        <p:spPr/>
        <p:txBody>
          <a:bodyPr/>
          <a:lstStyle/>
          <a:p>
            <a:fld id="{466401B7-736E-8C46-8CEA-46D5403566F8}" type="slidenum">
              <a:rPr lang="es-ES" smtClean="0"/>
              <a:t>‹Nº›</a:t>
            </a:fld>
            <a:endParaRPr lang="es-ES"/>
          </a:p>
        </p:txBody>
      </p:sp>
    </p:spTree>
    <p:extLst>
      <p:ext uri="{BB962C8B-B14F-4D97-AF65-F5344CB8AC3E}">
        <p14:creationId xmlns:p14="http://schemas.microsoft.com/office/powerpoint/2010/main" val="169320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theme" Target="../theme/theme2.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slideLayout" Target="../slideLayouts/slideLayout56.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ángulo 15">
            <a:extLst>
              <a:ext uri="{FF2B5EF4-FFF2-40B4-BE49-F238E27FC236}">
                <a16:creationId xmlns:a16="http://schemas.microsoft.com/office/drawing/2014/main" id="{1BDC8644-12B2-118E-8956-6EEA39F3D004}"/>
              </a:ext>
            </a:extLst>
          </p:cNvPr>
          <p:cNvSpPr/>
          <p:nvPr userDrawn="1"/>
        </p:nvSpPr>
        <p:spPr>
          <a:xfrm>
            <a:off x="1" y="0"/>
            <a:ext cx="899652" cy="6858000"/>
          </a:xfrm>
          <a:prstGeom prst="rect">
            <a:avLst/>
          </a:prstGeom>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ln>
                <a:solidFill>
                  <a:sysClr val="windowText" lastClr="000000"/>
                </a:solidFill>
              </a:ln>
            </a:endParaRPr>
          </a:p>
        </p:txBody>
      </p:sp>
      <p:sp>
        <p:nvSpPr>
          <p:cNvPr id="2" name="Title Placeholder 1">
            <a:extLst>
              <a:ext uri="{FF2B5EF4-FFF2-40B4-BE49-F238E27FC236}">
                <a16:creationId xmlns:a16="http://schemas.microsoft.com/office/drawing/2014/main" id="{D7615DF4-032C-4496-8C84-4FB82264BA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6F962C2-E2FB-4D8F-94AE-0B1754499D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1AD48F-9DB7-441E-BDCF-A9316FF6A0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Mulish Light" pitchFamily="2" charset="77"/>
                <a:cs typeface="Arial" panose="020B0604020202020204" pitchFamily="34" charset="0"/>
              </a:defRPr>
            </a:lvl1pPr>
          </a:lstStyle>
          <a:p>
            <a:fld id="{2461F6D8-C7E4-4CA9-8B10-D43E22FFACE5}" type="datetimeFigureOut">
              <a:rPr lang="en-US" smtClean="0"/>
              <a:pPr/>
              <a:t>9/29/2026</a:t>
            </a:fld>
            <a:endParaRPr lang="en-US"/>
          </a:p>
        </p:txBody>
      </p:sp>
      <p:sp>
        <p:nvSpPr>
          <p:cNvPr id="5" name="Footer Placeholder 4">
            <a:extLst>
              <a:ext uri="{FF2B5EF4-FFF2-40B4-BE49-F238E27FC236}">
                <a16:creationId xmlns:a16="http://schemas.microsoft.com/office/drawing/2014/main" id="{96403D46-4D4C-4062-89AD-1ACF8788C1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Mulish" pitchFamily="2" charset="77"/>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4A67E92E-DE68-4EBF-8405-B5C304BEA9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Mulish" pitchFamily="2" charset="77"/>
                <a:cs typeface="Arial" panose="020B0604020202020204" pitchFamily="34" charset="0"/>
              </a:defRPr>
            </a:lvl1pPr>
          </a:lstStyle>
          <a:p>
            <a:fld id="{15D4C7B7-87F1-42E9-A57C-6CD5A0BA2BF6}" type="slidenum">
              <a:rPr lang="en-US" smtClean="0"/>
              <a:pPr/>
              <a:t>‹Nº›</a:t>
            </a:fld>
            <a:endParaRPr lang="en-US"/>
          </a:p>
        </p:txBody>
      </p:sp>
      <p:pic>
        <p:nvPicPr>
          <p:cNvPr id="15" name="Imagen 14" descr="Icono&#10;&#10;El contenido generado por IA puede ser incorrecto.">
            <a:extLst>
              <a:ext uri="{FF2B5EF4-FFF2-40B4-BE49-F238E27FC236}">
                <a16:creationId xmlns:a16="http://schemas.microsoft.com/office/drawing/2014/main" id="{550E50AA-DF27-90A1-31D5-880B9EBDBA41}"/>
              </a:ext>
            </a:extLst>
          </p:cNvPr>
          <p:cNvPicPr>
            <a:picLocks noChangeAspect="1"/>
          </p:cNvPicPr>
          <p:nvPr userDrawn="1"/>
        </p:nvPicPr>
        <p:blipFill>
          <a:blip r:embed="rId30">
            <a:extLst>
              <a:ext uri="{28A0092B-C50C-407E-A947-70E740481C1C}">
                <a14:useLocalDpi xmlns:a14="http://schemas.microsoft.com/office/drawing/2010/main" val="0"/>
              </a:ext>
            </a:extLst>
          </a:blip>
          <a:stretch>
            <a:fillRect/>
          </a:stretch>
        </p:blipFill>
        <p:spPr>
          <a:xfrm>
            <a:off x="269076" y="282399"/>
            <a:ext cx="347773" cy="410775"/>
          </a:xfrm>
          <a:prstGeom prst="rect">
            <a:avLst/>
          </a:prstGeom>
        </p:spPr>
      </p:pic>
      <p:sp>
        <p:nvSpPr>
          <p:cNvPr id="17" name="Slide Number Placeholder 5">
            <a:extLst>
              <a:ext uri="{FF2B5EF4-FFF2-40B4-BE49-F238E27FC236}">
                <a16:creationId xmlns:a16="http://schemas.microsoft.com/office/drawing/2014/main" id="{09B1937B-29F6-B5D9-6F86-5B9B9BE30E92}"/>
              </a:ext>
            </a:extLst>
          </p:cNvPr>
          <p:cNvSpPr txBox="1">
            <a:spLocks/>
          </p:cNvSpPr>
          <p:nvPr userDrawn="1"/>
        </p:nvSpPr>
        <p:spPr>
          <a:xfrm>
            <a:off x="152401" y="6348771"/>
            <a:ext cx="533400"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chemeClr val="tx1">
                    <a:tint val="75000"/>
                  </a:schemeClr>
                </a:solidFill>
                <a:latin typeface="Mulish" pitchFamily="2" charset="77"/>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15D4C7B7-87F1-42E9-A57C-6CD5A0BA2BF6}" type="slidenum">
              <a:rPr lang="en-US" smtClean="0">
                <a:solidFill>
                  <a:schemeClr val="accent3"/>
                </a:solidFill>
              </a:rPr>
              <a:pPr algn="ctr"/>
              <a:t>‹Nº›</a:t>
            </a:fld>
            <a:endParaRPr lang="en-US">
              <a:solidFill>
                <a:schemeClr val="accent3"/>
              </a:solidFill>
            </a:endParaRPr>
          </a:p>
        </p:txBody>
      </p:sp>
    </p:spTree>
    <p:extLst>
      <p:ext uri="{BB962C8B-B14F-4D97-AF65-F5344CB8AC3E}">
        <p14:creationId xmlns:p14="http://schemas.microsoft.com/office/powerpoint/2010/main" val="2170416543"/>
      </p:ext>
    </p:extLst>
  </p:cSld>
  <p:clrMap bg1="lt1" tx1="dk1" bg2="lt2" tx2="dk2" accent1="accent1" accent2="accent2" accent3="accent3" accent4="accent4" accent5="accent5" accent6="accent6" hlink="hlink" folHlink="folHlink"/>
  <p:sldLayoutIdLst>
    <p:sldLayoutId id="2147483655" r:id="rId1"/>
    <p:sldLayoutId id="2147483683"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7" r:id="rId13"/>
    <p:sldLayoutId id="2147483668" r:id="rId14"/>
    <p:sldLayoutId id="2147483669" r:id="rId15"/>
    <p:sldLayoutId id="2147483670" r:id="rId16"/>
    <p:sldLayoutId id="2147483671" r:id="rId17"/>
    <p:sldLayoutId id="2147483672" r:id="rId18"/>
    <p:sldLayoutId id="2147483673" r:id="rId19"/>
    <p:sldLayoutId id="2147483674" r:id="rId20"/>
    <p:sldLayoutId id="2147483675" r:id="rId21"/>
    <p:sldLayoutId id="2147483676" r:id="rId22"/>
    <p:sldLayoutId id="2147483677" r:id="rId23"/>
    <p:sldLayoutId id="2147483678" r:id="rId24"/>
    <p:sldLayoutId id="2147483679" r:id="rId25"/>
    <p:sldLayoutId id="2147483680" r:id="rId26"/>
    <p:sldLayoutId id="2147483681" r:id="rId27"/>
    <p:sldLayoutId id="2147483682" r:id="rId28"/>
  </p:sldLayoutIdLst>
  <p:txStyles>
    <p:titleStyle>
      <a:lvl1pPr algn="l" defTabSz="914400" rtl="0" eaLnBrk="1" latinLnBrk="0" hangingPunct="1">
        <a:lnSpc>
          <a:spcPct val="90000"/>
        </a:lnSpc>
        <a:spcBef>
          <a:spcPct val="0"/>
        </a:spcBef>
        <a:buNone/>
        <a:defRPr sz="4400" b="1" i="0" kern="1200">
          <a:solidFill>
            <a:schemeClr val="tx1"/>
          </a:solidFill>
          <a:latin typeface="Plus Jakarta Sans" pitchFamily="2" charset="77"/>
          <a:ea typeface="+mj-ea"/>
          <a:cs typeface="Plus Jakarta Sa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Mulish"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Mulish"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Mulish"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ulish"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Mulish"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F262AA7-566E-8CEE-1C18-31569900C6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DFAF664-4490-E24F-2459-A504187DFA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784F745-D8CC-56B8-1F3D-1EB8C81C4B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D4EDA50-A079-3A4C-86F9-92104072D3BA}" type="datetimeFigureOut">
              <a:rPr lang="es-ES" smtClean="0"/>
              <a:t>29/09/2026</a:t>
            </a:fld>
            <a:endParaRPr lang="es-ES"/>
          </a:p>
        </p:txBody>
      </p:sp>
      <p:sp>
        <p:nvSpPr>
          <p:cNvPr id="5" name="Marcador de pie de página 4">
            <a:extLst>
              <a:ext uri="{FF2B5EF4-FFF2-40B4-BE49-F238E27FC236}">
                <a16:creationId xmlns:a16="http://schemas.microsoft.com/office/drawing/2014/main" id="{B29F441F-4FCD-678F-03BA-DCED83BC1D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B7447BDE-E2F5-00C4-A33F-7BA1101933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6401B7-736E-8C46-8CEA-46D5403566F8}" type="slidenum">
              <a:rPr lang="es-ES" smtClean="0"/>
              <a:t>‹Nº›</a:t>
            </a:fld>
            <a:endParaRPr lang="es-ES"/>
          </a:p>
        </p:txBody>
      </p:sp>
    </p:spTree>
    <p:extLst>
      <p:ext uri="{BB962C8B-B14F-4D97-AF65-F5344CB8AC3E}">
        <p14:creationId xmlns:p14="http://schemas.microsoft.com/office/powerpoint/2010/main" val="4088731913"/>
      </p:ext>
    </p:extLst>
  </p:cSld>
  <p:clrMap bg1="lt1" tx1="dk1" bg2="lt2" tx2="dk2" accent1="accent1" accent2="accent2" accent3="accent3" accent4="accent4" accent5="accent5" accent6="accent6" hlink="hlink" folHlink="folHlink"/>
  <p:sldLayoutIdLst>
    <p:sldLayoutId id="2147483688" r:id="rId1"/>
    <p:sldLayoutId id="2147483714"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 id="2147483708" r:id="rId22"/>
    <p:sldLayoutId id="2147483709" r:id="rId23"/>
    <p:sldLayoutId id="2147483710" r:id="rId24"/>
    <p:sldLayoutId id="2147483711" r:id="rId25"/>
    <p:sldLayoutId id="2147483712" r:id="rId26"/>
    <p:sldLayoutId id="2147483713" r:id="rId27"/>
    <p:sldLayoutId id="2147483685" r:id="rId2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pixabay.com/fr/portrait-femme-flou-green-299714/" TargetMode="External"/><Relationship Id="rId7" Type="http://schemas.openxmlformats.org/officeDocument/2006/relationships/image" Target="../media/image18.jpeg"/><Relationship Id="rId2" Type="http://schemas.openxmlformats.org/officeDocument/2006/relationships/image" Target="../media/image15.jpeg"/><Relationship Id="rId1" Type="http://schemas.openxmlformats.org/officeDocument/2006/relationships/slideLayout" Target="../slideLayouts/slideLayout13.xml"/><Relationship Id="rId6" Type="http://schemas.openxmlformats.org/officeDocument/2006/relationships/image" Target="../media/image17.jpeg"/><Relationship Id="rId5" Type="http://schemas.openxmlformats.org/officeDocument/2006/relationships/hyperlink" Target="https://www.wallpaperflare.com/beautiful-woman-portrait-hairstyle-wallpaper-mmoot" TargetMode="Externa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4.jpeg"/><Relationship Id="rId1" Type="http://schemas.openxmlformats.org/officeDocument/2006/relationships/slideLayout" Target="../slideLayouts/slideLayout20.xml"/><Relationship Id="rId5" Type="http://schemas.openxmlformats.org/officeDocument/2006/relationships/image" Target="../media/image26.jpeg"/><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7.jpeg"/><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5.jpeg"/><Relationship Id="rId1" Type="http://schemas.openxmlformats.org/officeDocument/2006/relationships/slideLayout" Target="../slideLayouts/slideLayout22.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3.xml"/><Relationship Id="rId4" Type="http://schemas.openxmlformats.org/officeDocument/2006/relationships/image" Target="../media/image10.jpeg"/></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4.xml"/><Relationship Id="rId4" Type="http://schemas.openxmlformats.org/officeDocument/2006/relationships/hyperlink" Target="https://blog.scssoft.com/2021/01/iberia-tollgates-toll-roads.html"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5.xml"/><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6.png"/><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3" Type="http://schemas.openxmlformats.org/officeDocument/2006/relationships/hyperlink" Target="https://pixabay.com/en/road-motorway-freedom-evening-932871/" TargetMode="External"/><Relationship Id="rId2" Type="http://schemas.openxmlformats.org/officeDocument/2006/relationships/image" Target="../media/image39.jpeg"/><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3" Type="http://schemas.openxmlformats.org/officeDocument/2006/relationships/hyperlink" Target="https://www.wallpaperflare.com/search?wallpaper=leading" TargetMode="External"/><Relationship Id="rId2" Type="http://schemas.openxmlformats.org/officeDocument/2006/relationships/image" Target="../media/image40.jpeg"/><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png"/><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46.png"/><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25">
            <a:extLst>
              <a:ext uri="{FF2B5EF4-FFF2-40B4-BE49-F238E27FC236}">
                <a16:creationId xmlns:a16="http://schemas.microsoft.com/office/drawing/2014/main" id="{90C9DCDE-C937-5342-B5DB-21C2BD618C2E}"/>
              </a:ext>
            </a:extLst>
          </p:cNvPr>
          <p:cNvSpPr/>
          <p:nvPr/>
        </p:nvSpPr>
        <p:spPr>
          <a:xfrm>
            <a:off x="6792686" y="0"/>
            <a:ext cx="5399314" cy="6858000"/>
          </a:xfrm>
          <a:prstGeom prst="rect">
            <a:avLst/>
          </a:prstGeom>
          <a:solidFill>
            <a:schemeClr val="tx1"/>
          </a:solidFill>
          <a:ln>
            <a:solidFill>
              <a:schemeClr val="tx1"/>
            </a:solid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11" name="TextBox 10">
            <a:extLst>
              <a:ext uri="{FF2B5EF4-FFF2-40B4-BE49-F238E27FC236}">
                <a16:creationId xmlns:a16="http://schemas.microsoft.com/office/drawing/2014/main" id="{384BB4D6-7B87-4A10-9A63-959A469F0238}"/>
              </a:ext>
            </a:extLst>
          </p:cNvPr>
          <p:cNvSpPr txBox="1"/>
          <p:nvPr/>
        </p:nvSpPr>
        <p:spPr>
          <a:xfrm>
            <a:off x="601607" y="1912152"/>
            <a:ext cx="4847318" cy="1569660"/>
          </a:xfrm>
          <a:prstGeom prst="rect">
            <a:avLst/>
          </a:prstGeom>
          <a:noFill/>
        </p:spPr>
        <p:txBody>
          <a:bodyPr wrap="square" rtlCol="0">
            <a:spAutoFit/>
          </a:bodyPr>
          <a:lstStyle/>
          <a:p>
            <a:r>
              <a:rPr lang="es-ES" sz="4800" b="1" spc="-150" noProof="0" dirty="0">
                <a:latin typeface="Plus Jakarta Sans" pitchFamily="2" charset="77"/>
                <a:ea typeface="Inter" panose="020B0502030000000004" pitchFamily="34" charset="0"/>
                <a:cs typeface="Open Sans ExtraBold" panose="020B0606030504020204" pitchFamily="34" charset="0"/>
              </a:rPr>
              <a:t>Título de la presentación</a:t>
            </a:r>
          </a:p>
        </p:txBody>
      </p:sp>
      <p:sp>
        <p:nvSpPr>
          <p:cNvPr id="38" name="TextBox 37">
            <a:extLst>
              <a:ext uri="{FF2B5EF4-FFF2-40B4-BE49-F238E27FC236}">
                <a16:creationId xmlns:a16="http://schemas.microsoft.com/office/drawing/2014/main" id="{CB089D8F-52C2-409C-ABE0-3A274C67247E}"/>
              </a:ext>
            </a:extLst>
          </p:cNvPr>
          <p:cNvSpPr txBox="1"/>
          <p:nvPr/>
        </p:nvSpPr>
        <p:spPr>
          <a:xfrm>
            <a:off x="641045" y="3537441"/>
            <a:ext cx="3611177" cy="707886"/>
          </a:xfrm>
          <a:prstGeom prst="rect">
            <a:avLst/>
          </a:prstGeom>
          <a:noFill/>
        </p:spPr>
        <p:txBody>
          <a:bodyPr wrap="square" rtlCol="0">
            <a:spAutoFit/>
          </a:bodyPr>
          <a:lstStyle/>
          <a:p>
            <a:r>
              <a:rPr lang="es-ES" sz="2000" noProof="0" dirty="0">
                <a:latin typeface="Mulish" pitchFamily="2" charset="77"/>
                <a:ea typeface="Open Sans SemiBold" panose="020B0706030804020204" pitchFamily="34" charset="0"/>
                <a:cs typeface="Open Sans SemiBold" panose="020B0706030804020204" pitchFamily="34" charset="0"/>
              </a:rPr>
              <a:t>Subtítulo de la presentación. Intenta ser breve.</a:t>
            </a:r>
          </a:p>
        </p:txBody>
      </p:sp>
      <p:sp>
        <p:nvSpPr>
          <p:cNvPr id="45" name="TextBox 44">
            <a:extLst>
              <a:ext uri="{FF2B5EF4-FFF2-40B4-BE49-F238E27FC236}">
                <a16:creationId xmlns:a16="http://schemas.microsoft.com/office/drawing/2014/main" id="{E80F34BA-E94D-4F7E-9D16-B8E0CDE4989D}"/>
              </a:ext>
            </a:extLst>
          </p:cNvPr>
          <p:cNvSpPr txBox="1"/>
          <p:nvPr/>
        </p:nvSpPr>
        <p:spPr>
          <a:xfrm>
            <a:off x="636510" y="5393964"/>
            <a:ext cx="1072370" cy="336887"/>
          </a:xfrm>
          <a:prstGeom prst="rect">
            <a:avLst/>
          </a:prstGeom>
          <a:noFill/>
        </p:spPr>
        <p:txBody>
          <a:bodyPr wrap="square" rtlCol="0">
            <a:spAutoFit/>
          </a:bodyPr>
          <a:lstStyle/>
          <a:p>
            <a:pPr>
              <a:lnSpc>
                <a:spcPct val="150000"/>
              </a:lnSpc>
            </a:pP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10/06/2025</a:t>
            </a:r>
          </a:p>
        </p:txBody>
      </p:sp>
      <p:cxnSp>
        <p:nvCxnSpPr>
          <p:cNvPr id="69" name="Straight Connector 68">
            <a:extLst>
              <a:ext uri="{FF2B5EF4-FFF2-40B4-BE49-F238E27FC236}">
                <a16:creationId xmlns:a16="http://schemas.microsoft.com/office/drawing/2014/main" id="{118296E1-E986-4608-90F7-A404850EFC38}"/>
              </a:ext>
            </a:extLst>
          </p:cNvPr>
          <p:cNvCxnSpPr>
            <a:cxnSpLocks/>
          </p:cNvCxnSpPr>
          <p:nvPr/>
        </p:nvCxnSpPr>
        <p:spPr>
          <a:xfrm>
            <a:off x="726449" y="4934025"/>
            <a:ext cx="607322"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Imagen 7" descr="Logotipo&#10;&#10;El contenido generado por IA puede ser incorrecto.">
            <a:extLst>
              <a:ext uri="{FF2B5EF4-FFF2-40B4-BE49-F238E27FC236}">
                <a16:creationId xmlns:a16="http://schemas.microsoft.com/office/drawing/2014/main" id="{18631E9A-7582-EE20-9DC1-45E323E9B2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6510" y="668940"/>
            <a:ext cx="1619181" cy="554514"/>
          </a:xfrm>
          <a:prstGeom prst="rect">
            <a:avLst/>
          </a:prstGeom>
        </p:spPr>
      </p:pic>
      <p:pic>
        <p:nvPicPr>
          <p:cNvPr id="3" name="Imagen 2">
            <a:extLst>
              <a:ext uri="{FF2B5EF4-FFF2-40B4-BE49-F238E27FC236}">
                <a16:creationId xmlns:a16="http://schemas.microsoft.com/office/drawing/2014/main" id="{25EE204A-6A44-0E40-4402-BE02A388B4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06721" y="398685"/>
            <a:ext cx="6060629" cy="6060629"/>
          </a:xfrm>
          <a:prstGeom prst="rect">
            <a:avLst/>
          </a:prstGeom>
          <a:ln w="28575">
            <a:solidFill>
              <a:srgbClr val="FFFFFF"/>
            </a:solidFill>
          </a:ln>
        </p:spPr>
      </p:pic>
    </p:spTree>
    <p:extLst>
      <p:ext uri="{BB962C8B-B14F-4D97-AF65-F5344CB8AC3E}">
        <p14:creationId xmlns:p14="http://schemas.microsoft.com/office/powerpoint/2010/main" val="1167264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472C84E-D9DF-403B-920A-ED9BD946B238}"/>
              </a:ext>
            </a:extLst>
          </p:cNvPr>
          <p:cNvSpPr txBox="1"/>
          <p:nvPr/>
        </p:nvSpPr>
        <p:spPr>
          <a:xfrm>
            <a:off x="2523843" y="934371"/>
            <a:ext cx="6808758" cy="1015663"/>
          </a:xfrm>
          <a:prstGeom prst="rect">
            <a:avLst/>
          </a:prstGeom>
          <a:noFill/>
        </p:spPr>
        <p:txBody>
          <a:bodyPr wrap="square" rtlCol="0">
            <a:spAutoFit/>
          </a:bodyPr>
          <a:lstStyle/>
          <a:p>
            <a:r>
              <a:rPr lang="es-ES" sz="6000" b="1" spc="-150" noProof="0" dirty="0">
                <a:solidFill>
                  <a:srgbClr val="072A49"/>
                </a:solidFill>
                <a:latin typeface="Plus Jakarta Sans" pitchFamily="2" charset="77"/>
                <a:ea typeface="Inter" panose="020B0502030000000004" pitchFamily="34" charset="0"/>
                <a:cs typeface="Open Sans ExtraBold" panose="020B0606030504020204" pitchFamily="34" charset="0"/>
              </a:rPr>
              <a:t>Contenido</a:t>
            </a:r>
          </a:p>
        </p:txBody>
      </p:sp>
      <p:grpSp>
        <p:nvGrpSpPr>
          <p:cNvPr id="4" name="Grupo 3">
            <a:extLst>
              <a:ext uri="{FF2B5EF4-FFF2-40B4-BE49-F238E27FC236}">
                <a16:creationId xmlns:a16="http://schemas.microsoft.com/office/drawing/2014/main" id="{93417857-6C5C-6B19-0C40-F15A233133F2}"/>
              </a:ext>
            </a:extLst>
          </p:cNvPr>
          <p:cNvGrpSpPr/>
          <p:nvPr/>
        </p:nvGrpSpPr>
        <p:grpSpPr>
          <a:xfrm>
            <a:off x="1599726" y="2712275"/>
            <a:ext cx="3193143" cy="1433450"/>
            <a:chOff x="1221508" y="2802597"/>
            <a:chExt cx="3193143" cy="1433450"/>
          </a:xfrm>
        </p:grpSpPr>
        <p:sp>
          <p:nvSpPr>
            <p:cNvPr id="25" name="Rectangle 24">
              <a:extLst>
                <a:ext uri="{FF2B5EF4-FFF2-40B4-BE49-F238E27FC236}">
                  <a16:creationId xmlns:a16="http://schemas.microsoft.com/office/drawing/2014/main" id="{0AD7830A-A257-4558-A43E-1C21363C8719}"/>
                </a:ext>
              </a:extLst>
            </p:cNvPr>
            <p:cNvSpPr/>
            <p:nvPr/>
          </p:nvSpPr>
          <p:spPr>
            <a:xfrm>
              <a:off x="1221508" y="2802597"/>
              <a:ext cx="3193143" cy="1433450"/>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3" name="TextBox 2">
              <a:extLst>
                <a:ext uri="{FF2B5EF4-FFF2-40B4-BE49-F238E27FC236}">
                  <a16:creationId xmlns:a16="http://schemas.microsoft.com/office/drawing/2014/main" id="{51A2D380-2BEB-4972-97BA-DB5B3489058E}"/>
                </a:ext>
              </a:extLst>
            </p:cNvPr>
            <p:cNvSpPr txBox="1"/>
            <p:nvPr/>
          </p:nvSpPr>
          <p:spPr>
            <a:xfrm>
              <a:off x="2043127" y="3037520"/>
              <a:ext cx="2206751" cy="369332"/>
            </a:xfrm>
            <a:prstGeom prst="rect">
              <a:avLst/>
            </a:prstGeom>
            <a:noFill/>
          </p:spPr>
          <p:txBody>
            <a:bodyPr wrap="square" rtlCol="0">
              <a:spAutoFit/>
            </a:bodyPr>
            <a:lstStyle/>
            <a:p>
              <a:r>
                <a:rPr lang="es-ES" noProof="0" dirty="0" err="1">
                  <a:solidFill>
                    <a:schemeClr val="tx2"/>
                  </a:solidFill>
                  <a:latin typeface="Mulish" pitchFamily="2" charset="77"/>
                  <a:ea typeface="Open Sans Light" panose="020B0606030504020204" pitchFamily="34" charset="0"/>
                  <a:cs typeface="Open Sans Light" panose="020B0606030504020204" pitchFamily="34" charset="0"/>
                </a:rPr>
                <a:t>About</a:t>
              </a:r>
              <a:r>
                <a:rPr lang="es-ES"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noProof="0" dirty="0" err="1">
                  <a:solidFill>
                    <a:schemeClr val="tx2"/>
                  </a:solidFill>
                  <a:latin typeface="Mulish" pitchFamily="2" charset="77"/>
                  <a:ea typeface="Open Sans Light" panose="020B0606030504020204" pitchFamily="34" charset="0"/>
                  <a:cs typeface="Open Sans Light" panose="020B0606030504020204" pitchFamily="34" charset="0"/>
                </a:rPr>
                <a:t>Us</a:t>
              </a:r>
              <a:endParaRPr lang="es-ES"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28" name="TextBox 27">
              <a:extLst>
                <a:ext uri="{FF2B5EF4-FFF2-40B4-BE49-F238E27FC236}">
                  <a16:creationId xmlns:a16="http://schemas.microsoft.com/office/drawing/2014/main" id="{B8714918-4499-4E22-BA40-B2F8E3D05D70}"/>
                </a:ext>
              </a:extLst>
            </p:cNvPr>
            <p:cNvSpPr txBox="1"/>
            <p:nvPr/>
          </p:nvSpPr>
          <p:spPr>
            <a:xfrm>
              <a:off x="2043128" y="3437214"/>
              <a:ext cx="2206751" cy="573106"/>
            </a:xfrm>
            <a:prstGeom prst="rect">
              <a:avLst/>
            </a:prstGeom>
            <a:noFill/>
          </p:spPr>
          <p:txBody>
            <a:bodyPr wrap="square" rtlCol="0">
              <a:spAutoFit/>
            </a:bodyPr>
            <a:lstStyle/>
            <a:p>
              <a:pPr>
                <a:lnSpc>
                  <a:spcPct val="150000"/>
                </a:lnSpc>
              </a:pP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accent4"/>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 dolor site </a:t>
              </a:r>
              <a:r>
                <a:rPr lang="es-ES" sz="1100" noProof="0" dirty="0" err="1">
                  <a:solidFill>
                    <a:schemeClr val="accent4"/>
                  </a:solidFill>
                  <a:latin typeface="Mulish" pitchFamily="2" charset="77"/>
                  <a:ea typeface="Open Sans Light" panose="020B0606030504020204" pitchFamily="34" charset="0"/>
                  <a:cs typeface="Open Sans Light" panose="020B0606030504020204" pitchFamily="34" charset="0"/>
                </a:rPr>
                <a:t>maece</a:t>
              </a: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 commodo magna.</a:t>
              </a:r>
            </a:p>
          </p:txBody>
        </p:sp>
        <p:sp>
          <p:nvSpPr>
            <p:cNvPr id="29" name="TextBox 28">
              <a:extLst>
                <a:ext uri="{FF2B5EF4-FFF2-40B4-BE49-F238E27FC236}">
                  <a16:creationId xmlns:a16="http://schemas.microsoft.com/office/drawing/2014/main" id="{824E2E4E-A1B3-4A85-B3A3-2DBDFAEC7054}"/>
                </a:ext>
              </a:extLst>
            </p:cNvPr>
            <p:cNvSpPr txBox="1"/>
            <p:nvPr/>
          </p:nvSpPr>
          <p:spPr>
            <a:xfrm>
              <a:off x="1380937" y="3037520"/>
              <a:ext cx="502762" cy="369332"/>
            </a:xfrm>
            <a:prstGeom prst="rect">
              <a:avLst/>
            </a:prstGeom>
            <a:noFill/>
          </p:spPr>
          <p:txBody>
            <a:bodyPr wrap="square" rtlCol="0">
              <a:spAutoFit/>
            </a:bodyPr>
            <a:lstStyle/>
            <a:p>
              <a:pPr algn="ctr"/>
              <a:r>
                <a:rPr lang="es-ES" noProof="0" dirty="0">
                  <a:solidFill>
                    <a:schemeClr val="accent4"/>
                  </a:solidFill>
                  <a:latin typeface="Mulish" pitchFamily="2" charset="77"/>
                  <a:ea typeface="Open Sans Light" panose="020B0606030504020204" pitchFamily="34" charset="0"/>
                  <a:cs typeface="Open Sans Light" panose="020B0606030504020204" pitchFamily="34" charset="0"/>
                </a:rPr>
                <a:t>01</a:t>
              </a:r>
            </a:p>
          </p:txBody>
        </p:sp>
      </p:grpSp>
      <p:grpSp>
        <p:nvGrpSpPr>
          <p:cNvPr id="10" name="Grupo 9">
            <a:extLst>
              <a:ext uri="{FF2B5EF4-FFF2-40B4-BE49-F238E27FC236}">
                <a16:creationId xmlns:a16="http://schemas.microsoft.com/office/drawing/2014/main" id="{99311AFE-0E2B-AD04-AAF2-0C7F9F37B8BA}"/>
              </a:ext>
            </a:extLst>
          </p:cNvPr>
          <p:cNvGrpSpPr/>
          <p:nvPr/>
        </p:nvGrpSpPr>
        <p:grpSpPr>
          <a:xfrm>
            <a:off x="4990212" y="2712275"/>
            <a:ext cx="3193143" cy="1433450"/>
            <a:chOff x="4611994" y="2802597"/>
            <a:chExt cx="3193143" cy="1433450"/>
          </a:xfrm>
        </p:grpSpPr>
        <p:sp>
          <p:nvSpPr>
            <p:cNvPr id="26" name="Rectangle 25">
              <a:extLst>
                <a:ext uri="{FF2B5EF4-FFF2-40B4-BE49-F238E27FC236}">
                  <a16:creationId xmlns:a16="http://schemas.microsoft.com/office/drawing/2014/main" id="{39451EDA-9ED8-40BF-9475-E40FDC5CD01C}"/>
                </a:ext>
              </a:extLst>
            </p:cNvPr>
            <p:cNvSpPr/>
            <p:nvPr/>
          </p:nvSpPr>
          <p:spPr>
            <a:xfrm>
              <a:off x="4611994" y="2802597"/>
              <a:ext cx="3193143" cy="1433450"/>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34" name="TextBox 33">
              <a:extLst>
                <a:ext uri="{FF2B5EF4-FFF2-40B4-BE49-F238E27FC236}">
                  <a16:creationId xmlns:a16="http://schemas.microsoft.com/office/drawing/2014/main" id="{FDFA7848-1B23-4C3D-BB43-CACA798600BF}"/>
                </a:ext>
              </a:extLst>
            </p:cNvPr>
            <p:cNvSpPr txBox="1"/>
            <p:nvPr/>
          </p:nvSpPr>
          <p:spPr>
            <a:xfrm>
              <a:off x="5434027" y="3037520"/>
              <a:ext cx="2206751" cy="369332"/>
            </a:xfrm>
            <a:prstGeom prst="rect">
              <a:avLst/>
            </a:prstGeom>
            <a:noFill/>
          </p:spPr>
          <p:txBody>
            <a:bodyPr wrap="square" rtlCol="0">
              <a:spAutoFit/>
            </a:bodyPr>
            <a:lstStyle/>
            <a:p>
              <a:r>
                <a:rPr lang="es-ES" noProof="0" dirty="0">
                  <a:solidFill>
                    <a:schemeClr val="tx2"/>
                  </a:solidFill>
                  <a:latin typeface="Mulish" pitchFamily="2" charset="77"/>
                  <a:ea typeface="Open Sans Light" panose="020B0606030504020204" pitchFamily="34" charset="0"/>
                  <a:cs typeface="Open Sans Light" panose="020B0606030504020204" pitchFamily="34" charset="0"/>
                </a:rPr>
                <a:t>Expert Team</a:t>
              </a:r>
            </a:p>
          </p:txBody>
        </p:sp>
        <p:sp>
          <p:nvSpPr>
            <p:cNvPr id="35" name="TextBox 34">
              <a:extLst>
                <a:ext uri="{FF2B5EF4-FFF2-40B4-BE49-F238E27FC236}">
                  <a16:creationId xmlns:a16="http://schemas.microsoft.com/office/drawing/2014/main" id="{98A60833-ED06-4E81-858C-2696C8408428}"/>
                </a:ext>
              </a:extLst>
            </p:cNvPr>
            <p:cNvSpPr txBox="1"/>
            <p:nvPr/>
          </p:nvSpPr>
          <p:spPr>
            <a:xfrm>
              <a:off x="5434028" y="3437214"/>
              <a:ext cx="2206751" cy="573106"/>
            </a:xfrm>
            <a:prstGeom prst="rect">
              <a:avLst/>
            </a:prstGeom>
            <a:noFill/>
          </p:spPr>
          <p:txBody>
            <a:bodyPr wrap="square" rtlCol="0">
              <a:spAutoFit/>
            </a:bodyPr>
            <a:lstStyle/>
            <a:p>
              <a:pPr>
                <a:lnSpc>
                  <a:spcPct val="150000"/>
                </a:lnSpc>
              </a:pP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accent4"/>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 dolor site </a:t>
              </a:r>
              <a:r>
                <a:rPr lang="es-ES" sz="1100" noProof="0" dirty="0" err="1">
                  <a:solidFill>
                    <a:schemeClr val="accent4"/>
                  </a:solidFill>
                  <a:latin typeface="Mulish" pitchFamily="2" charset="77"/>
                  <a:ea typeface="Open Sans Light" panose="020B0606030504020204" pitchFamily="34" charset="0"/>
                  <a:cs typeface="Open Sans Light" panose="020B0606030504020204" pitchFamily="34" charset="0"/>
                </a:rPr>
                <a:t>maece</a:t>
              </a: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 commodo magna.</a:t>
              </a:r>
            </a:p>
          </p:txBody>
        </p:sp>
        <p:sp>
          <p:nvSpPr>
            <p:cNvPr id="36" name="TextBox 35">
              <a:extLst>
                <a:ext uri="{FF2B5EF4-FFF2-40B4-BE49-F238E27FC236}">
                  <a16:creationId xmlns:a16="http://schemas.microsoft.com/office/drawing/2014/main" id="{96A95651-ACF4-48BA-B835-7F77619E02CA}"/>
                </a:ext>
              </a:extLst>
            </p:cNvPr>
            <p:cNvSpPr txBox="1"/>
            <p:nvPr/>
          </p:nvSpPr>
          <p:spPr>
            <a:xfrm>
              <a:off x="4771837" y="3037520"/>
              <a:ext cx="502762" cy="369332"/>
            </a:xfrm>
            <a:prstGeom prst="rect">
              <a:avLst/>
            </a:prstGeom>
            <a:noFill/>
          </p:spPr>
          <p:txBody>
            <a:bodyPr wrap="square" rtlCol="0">
              <a:spAutoFit/>
            </a:bodyPr>
            <a:lstStyle/>
            <a:p>
              <a:pPr algn="ctr"/>
              <a:r>
                <a:rPr lang="es-ES" noProof="0" dirty="0">
                  <a:solidFill>
                    <a:schemeClr val="accent4"/>
                  </a:solidFill>
                  <a:latin typeface="Mulish" pitchFamily="2" charset="77"/>
                  <a:ea typeface="Open Sans Light" panose="020B0606030504020204" pitchFamily="34" charset="0"/>
                  <a:cs typeface="Open Sans Light" panose="020B0606030504020204" pitchFamily="34" charset="0"/>
                </a:rPr>
                <a:t>02</a:t>
              </a:r>
            </a:p>
          </p:txBody>
        </p:sp>
      </p:grpSp>
      <p:grpSp>
        <p:nvGrpSpPr>
          <p:cNvPr id="9" name="Grupo 8">
            <a:extLst>
              <a:ext uri="{FF2B5EF4-FFF2-40B4-BE49-F238E27FC236}">
                <a16:creationId xmlns:a16="http://schemas.microsoft.com/office/drawing/2014/main" id="{E2A024CB-9325-0023-15BC-2E40B1931DCD}"/>
              </a:ext>
            </a:extLst>
          </p:cNvPr>
          <p:cNvGrpSpPr/>
          <p:nvPr/>
        </p:nvGrpSpPr>
        <p:grpSpPr>
          <a:xfrm>
            <a:off x="8380698" y="2712275"/>
            <a:ext cx="3193143" cy="1433450"/>
            <a:chOff x="8002480" y="2802597"/>
            <a:chExt cx="3193143" cy="1433450"/>
          </a:xfrm>
        </p:grpSpPr>
        <p:sp>
          <p:nvSpPr>
            <p:cNvPr id="27" name="Rectangle 26">
              <a:extLst>
                <a:ext uri="{FF2B5EF4-FFF2-40B4-BE49-F238E27FC236}">
                  <a16:creationId xmlns:a16="http://schemas.microsoft.com/office/drawing/2014/main" id="{DE764A9D-19F2-48BB-B2D7-5512CC4CFA56}"/>
                </a:ext>
              </a:extLst>
            </p:cNvPr>
            <p:cNvSpPr/>
            <p:nvPr/>
          </p:nvSpPr>
          <p:spPr>
            <a:xfrm>
              <a:off x="8002480" y="2802597"/>
              <a:ext cx="3193143" cy="1433450"/>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38" name="TextBox 37">
              <a:extLst>
                <a:ext uri="{FF2B5EF4-FFF2-40B4-BE49-F238E27FC236}">
                  <a16:creationId xmlns:a16="http://schemas.microsoft.com/office/drawing/2014/main" id="{1C6A5BD1-5050-4C0F-82F0-024202A7D624}"/>
                </a:ext>
              </a:extLst>
            </p:cNvPr>
            <p:cNvSpPr txBox="1"/>
            <p:nvPr/>
          </p:nvSpPr>
          <p:spPr>
            <a:xfrm>
              <a:off x="8824927" y="3037520"/>
              <a:ext cx="2206751" cy="369332"/>
            </a:xfrm>
            <a:prstGeom prst="rect">
              <a:avLst/>
            </a:prstGeom>
            <a:noFill/>
          </p:spPr>
          <p:txBody>
            <a:bodyPr wrap="square" rtlCol="0">
              <a:spAutoFit/>
            </a:bodyPr>
            <a:lstStyle/>
            <a:p>
              <a:r>
                <a:rPr lang="es-ES" noProof="0" dirty="0" err="1">
                  <a:solidFill>
                    <a:schemeClr val="tx2"/>
                  </a:solidFill>
                  <a:latin typeface="Mulish" pitchFamily="2" charset="77"/>
                  <a:ea typeface="Open Sans Light" panose="020B0606030504020204" pitchFamily="34" charset="0"/>
                  <a:cs typeface="Open Sans Light" panose="020B0606030504020204" pitchFamily="34" charset="0"/>
                </a:rPr>
                <a:t>Our</a:t>
              </a:r>
              <a:r>
                <a:rPr lang="es-ES"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noProof="0" dirty="0" err="1">
                  <a:solidFill>
                    <a:schemeClr val="tx2"/>
                  </a:solidFill>
                  <a:latin typeface="Mulish" pitchFamily="2" charset="77"/>
                  <a:ea typeface="Open Sans Light" panose="020B0606030504020204" pitchFamily="34" charset="0"/>
                  <a:cs typeface="Open Sans Light" panose="020B0606030504020204" pitchFamily="34" charset="0"/>
                </a:rPr>
                <a:t>Services</a:t>
              </a:r>
              <a:endParaRPr lang="es-ES"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39" name="TextBox 38">
              <a:extLst>
                <a:ext uri="{FF2B5EF4-FFF2-40B4-BE49-F238E27FC236}">
                  <a16:creationId xmlns:a16="http://schemas.microsoft.com/office/drawing/2014/main" id="{BE53E863-E2E8-40CE-B13C-0FCF5568A7D0}"/>
                </a:ext>
              </a:extLst>
            </p:cNvPr>
            <p:cNvSpPr txBox="1"/>
            <p:nvPr/>
          </p:nvSpPr>
          <p:spPr>
            <a:xfrm>
              <a:off x="8824928" y="3437214"/>
              <a:ext cx="2206751" cy="573106"/>
            </a:xfrm>
            <a:prstGeom prst="rect">
              <a:avLst/>
            </a:prstGeom>
            <a:noFill/>
          </p:spPr>
          <p:txBody>
            <a:bodyPr wrap="square" rtlCol="0">
              <a:spAutoFit/>
            </a:bodyPr>
            <a:lstStyle/>
            <a:p>
              <a:pPr>
                <a:lnSpc>
                  <a:spcPct val="150000"/>
                </a:lnSpc>
              </a:pP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accent4"/>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 dolor site </a:t>
              </a:r>
              <a:r>
                <a:rPr lang="es-ES" sz="1100" noProof="0" dirty="0" err="1">
                  <a:solidFill>
                    <a:schemeClr val="accent4"/>
                  </a:solidFill>
                  <a:latin typeface="Mulish" pitchFamily="2" charset="77"/>
                  <a:ea typeface="Open Sans Light" panose="020B0606030504020204" pitchFamily="34" charset="0"/>
                  <a:cs typeface="Open Sans Light" panose="020B0606030504020204" pitchFamily="34" charset="0"/>
                </a:rPr>
                <a:t>maece</a:t>
              </a: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 commodo magna.</a:t>
              </a:r>
            </a:p>
          </p:txBody>
        </p:sp>
        <p:sp>
          <p:nvSpPr>
            <p:cNvPr id="40" name="TextBox 39">
              <a:extLst>
                <a:ext uri="{FF2B5EF4-FFF2-40B4-BE49-F238E27FC236}">
                  <a16:creationId xmlns:a16="http://schemas.microsoft.com/office/drawing/2014/main" id="{9C85F900-2A46-4932-9E25-C4C05ACC8753}"/>
                </a:ext>
              </a:extLst>
            </p:cNvPr>
            <p:cNvSpPr txBox="1"/>
            <p:nvPr/>
          </p:nvSpPr>
          <p:spPr>
            <a:xfrm>
              <a:off x="8162737" y="3037520"/>
              <a:ext cx="502762" cy="369332"/>
            </a:xfrm>
            <a:prstGeom prst="rect">
              <a:avLst/>
            </a:prstGeom>
            <a:noFill/>
          </p:spPr>
          <p:txBody>
            <a:bodyPr wrap="square" rtlCol="0">
              <a:spAutoFit/>
            </a:bodyPr>
            <a:lstStyle/>
            <a:p>
              <a:pPr algn="ctr"/>
              <a:r>
                <a:rPr lang="es-ES" noProof="0" dirty="0">
                  <a:solidFill>
                    <a:schemeClr val="accent4"/>
                  </a:solidFill>
                  <a:latin typeface="Mulish" pitchFamily="2" charset="77"/>
                  <a:ea typeface="Open Sans Light" panose="020B0606030504020204" pitchFamily="34" charset="0"/>
                  <a:cs typeface="Open Sans Light" panose="020B0606030504020204" pitchFamily="34" charset="0"/>
                </a:rPr>
                <a:t>03</a:t>
              </a:r>
            </a:p>
          </p:txBody>
        </p:sp>
      </p:grpSp>
      <p:grpSp>
        <p:nvGrpSpPr>
          <p:cNvPr id="6" name="Grupo 5">
            <a:extLst>
              <a:ext uri="{FF2B5EF4-FFF2-40B4-BE49-F238E27FC236}">
                <a16:creationId xmlns:a16="http://schemas.microsoft.com/office/drawing/2014/main" id="{01B2AC07-C26A-625D-3FE8-35AD4D4C7793}"/>
              </a:ext>
            </a:extLst>
          </p:cNvPr>
          <p:cNvGrpSpPr/>
          <p:nvPr/>
        </p:nvGrpSpPr>
        <p:grpSpPr>
          <a:xfrm>
            <a:off x="1599726" y="4375849"/>
            <a:ext cx="3193143" cy="1433450"/>
            <a:chOff x="1221508" y="4466171"/>
            <a:chExt cx="3193143" cy="1433450"/>
          </a:xfrm>
        </p:grpSpPr>
        <p:sp>
          <p:nvSpPr>
            <p:cNvPr id="42" name="Rectangle 41">
              <a:extLst>
                <a:ext uri="{FF2B5EF4-FFF2-40B4-BE49-F238E27FC236}">
                  <a16:creationId xmlns:a16="http://schemas.microsoft.com/office/drawing/2014/main" id="{80E37D78-FD6B-43A8-A33B-AAFB87E34522}"/>
                </a:ext>
              </a:extLst>
            </p:cNvPr>
            <p:cNvSpPr/>
            <p:nvPr/>
          </p:nvSpPr>
          <p:spPr>
            <a:xfrm>
              <a:off x="1221508" y="4466171"/>
              <a:ext cx="3193143" cy="1433450"/>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45" name="TextBox 44">
              <a:extLst>
                <a:ext uri="{FF2B5EF4-FFF2-40B4-BE49-F238E27FC236}">
                  <a16:creationId xmlns:a16="http://schemas.microsoft.com/office/drawing/2014/main" id="{000F5535-CE7D-4461-A6FE-FD2DB135155B}"/>
                </a:ext>
              </a:extLst>
            </p:cNvPr>
            <p:cNvSpPr txBox="1"/>
            <p:nvPr/>
          </p:nvSpPr>
          <p:spPr>
            <a:xfrm>
              <a:off x="2043127" y="4701094"/>
              <a:ext cx="2206751" cy="369332"/>
            </a:xfrm>
            <a:prstGeom prst="rect">
              <a:avLst/>
            </a:prstGeom>
            <a:noFill/>
          </p:spPr>
          <p:txBody>
            <a:bodyPr wrap="square" rtlCol="0">
              <a:spAutoFit/>
            </a:bodyPr>
            <a:lstStyle/>
            <a:p>
              <a:r>
                <a:rPr lang="es-ES" noProof="0" dirty="0" err="1">
                  <a:solidFill>
                    <a:schemeClr val="tx2"/>
                  </a:solidFill>
                  <a:latin typeface="Mulish" pitchFamily="2" charset="77"/>
                  <a:ea typeface="Open Sans Light" panose="020B0606030504020204" pitchFamily="34" charset="0"/>
                  <a:cs typeface="Open Sans Light" panose="020B0606030504020204" pitchFamily="34" charset="0"/>
                </a:rPr>
                <a:t>Our</a:t>
              </a:r>
              <a:r>
                <a:rPr lang="es-ES" noProof="0" dirty="0">
                  <a:solidFill>
                    <a:schemeClr val="tx2"/>
                  </a:solidFill>
                  <a:latin typeface="Mulish" pitchFamily="2" charset="77"/>
                  <a:ea typeface="Open Sans Light" panose="020B0606030504020204" pitchFamily="34" charset="0"/>
                  <a:cs typeface="Open Sans Light" panose="020B0606030504020204" pitchFamily="34" charset="0"/>
                </a:rPr>
                <a:t> Portfolio</a:t>
              </a:r>
            </a:p>
          </p:txBody>
        </p:sp>
        <p:sp>
          <p:nvSpPr>
            <p:cNvPr id="46" name="TextBox 45">
              <a:extLst>
                <a:ext uri="{FF2B5EF4-FFF2-40B4-BE49-F238E27FC236}">
                  <a16:creationId xmlns:a16="http://schemas.microsoft.com/office/drawing/2014/main" id="{699FA4BB-015D-4B34-95A5-81BDFE401769}"/>
                </a:ext>
              </a:extLst>
            </p:cNvPr>
            <p:cNvSpPr txBox="1"/>
            <p:nvPr/>
          </p:nvSpPr>
          <p:spPr>
            <a:xfrm>
              <a:off x="2043128" y="5100788"/>
              <a:ext cx="2206751" cy="573106"/>
            </a:xfrm>
            <a:prstGeom prst="rect">
              <a:avLst/>
            </a:prstGeom>
            <a:noFill/>
          </p:spPr>
          <p:txBody>
            <a:bodyPr wrap="square" rtlCol="0">
              <a:spAutoFit/>
            </a:bodyPr>
            <a:lstStyle/>
            <a:p>
              <a:pPr>
                <a:lnSpc>
                  <a:spcPct val="150000"/>
                </a:lnSpc>
              </a:pP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accent4"/>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 dolor site </a:t>
              </a:r>
              <a:r>
                <a:rPr lang="es-ES" sz="1100" noProof="0" dirty="0" err="1">
                  <a:solidFill>
                    <a:schemeClr val="accent4"/>
                  </a:solidFill>
                  <a:latin typeface="Mulish" pitchFamily="2" charset="77"/>
                  <a:ea typeface="Open Sans Light" panose="020B0606030504020204" pitchFamily="34" charset="0"/>
                  <a:cs typeface="Open Sans Light" panose="020B0606030504020204" pitchFamily="34" charset="0"/>
                </a:rPr>
                <a:t>maece</a:t>
              </a: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 commodo magna.</a:t>
              </a:r>
            </a:p>
          </p:txBody>
        </p:sp>
        <p:sp>
          <p:nvSpPr>
            <p:cNvPr id="47" name="TextBox 46">
              <a:extLst>
                <a:ext uri="{FF2B5EF4-FFF2-40B4-BE49-F238E27FC236}">
                  <a16:creationId xmlns:a16="http://schemas.microsoft.com/office/drawing/2014/main" id="{922FBE14-A325-4C1F-9EA4-A0A2BEB63AD5}"/>
                </a:ext>
              </a:extLst>
            </p:cNvPr>
            <p:cNvSpPr txBox="1"/>
            <p:nvPr/>
          </p:nvSpPr>
          <p:spPr>
            <a:xfrm>
              <a:off x="1380937" y="4701094"/>
              <a:ext cx="502762" cy="369332"/>
            </a:xfrm>
            <a:prstGeom prst="rect">
              <a:avLst/>
            </a:prstGeom>
            <a:noFill/>
          </p:spPr>
          <p:txBody>
            <a:bodyPr wrap="square" rtlCol="0">
              <a:spAutoFit/>
            </a:bodyPr>
            <a:lstStyle/>
            <a:p>
              <a:pPr algn="ctr"/>
              <a:r>
                <a:rPr lang="es-ES" noProof="0" dirty="0">
                  <a:solidFill>
                    <a:schemeClr val="accent4"/>
                  </a:solidFill>
                  <a:latin typeface="Mulish" pitchFamily="2" charset="77"/>
                  <a:ea typeface="Open Sans Light" panose="020B0606030504020204" pitchFamily="34" charset="0"/>
                  <a:cs typeface="Open Sans Light" panose="020B0606030504020204" pitchFamily="34" charset="0"/>
                </a:rPr>
                <a:t>04</a:t>
              </a:r>
            </a:p>
          </p:txBody>
        </p:sp>
      </p:grpSp>
      <p:grpSp>
        <p:nvGrpSpPr>
          <p:cNvPr id="7" name="Grupo 6">
            <a:extLst>
              <a:ext uri="{FF2B5EF4-FFF2-40B4-BE49-F238E27FC236}">
                <a16:creationId xmlns:a16="http://schemas.microsoft.com/office/drawing/2014/main" id="{CB7FA603-C891-8BBA-A4F9-CF36E261F91D}"/>
              </a:ext>
            </a:extLst>
          </p:cNvPr>
          <p:cNvGrpSpPr/>
          <p:nvPr/>
        </p:nvGrpSpPr>
        <p:grpSpPr>
          <a:xfrm>
            <a:off x="4990212" y="4375849"/>
            <a:ext cx="3193143" cy="1433450"/>
            <a:chOff x="4611994" y="4466171"/>
            <a:chExt cx="3193143" cy="1433450"/>
          </a:xfrm>
        </p:grpSpPr>
        <p:sp>
          <p:nvSpPr>
            <p:cNvPr id="43" name="Rectangle 42">
              <a:extLst>
                <a:ext uri="{FF2B5EF4-FFF2-40B4-BE49-F238E27FC236}">
                  <a16:creationId xmlns:a16="http://schemas.microsoft.com/office/drawing/2014/main" id="{1215CF50-B4E5-44CE-89DE-ABCF5D9DC0EC}"/>
                </a:ext>
              </a:extLst>
            </p:cNvPr>
            <p:cNvSpPr/>
            <p:nvPr/>
          </p:nvSpPr>
          <p:spPr>
            <a:xfrm>
              <a:off x="4611994" y="4466171"/>
              <a:ext cx="3193143" cy="1433450"/>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49" name="TextBox 48">
              <a:extLst>
                <a:ext uri="{FF2B5EF4-FFF2-40B4-BE49-F238E27FC236}">
                  <a16:creationId xmlns:a16="http://schemas.microsoft.com/office/drawing/2014/main" id="{77D0CDCD-94F6-4A93-9F37-4D7416C9354B}"/>
                </a:ext>
              </a:extLst>
            </p:cNvPr>
            <p:cNvSpPr txBox="1"/>
            <p:nvPr/>
          </p:nvSpPr>
          <p:spPr>
            <a:xfrm>
              <a:off x="5434027" y="4701094"/>
              <a:ext cx="2206751" cy="369332"/>
            </a:xfrm>
            <a:prstGeom prst="rect">
              <a:avLst/>
            </a:prstGeom>
            <a:noFill/>
          </p:spPr>
          <p:txBody>
            <a:bodyPr wrap="square" rtlCol="0">
              <a:spAutoFit/>
            </a:bodyPr>
            <a:lstStyle/>
            <a:p>
              <a:r>
                <a:rPr lang="es-ES" noProof="0" dirty="0">
                  <a:solidFill>
                    <a:schemeClr val="tx2"/>
                  </a:solidFill>
                  <a:latin typeface="Mulish" pitchFamily="2" charset="77"/>
                  <a:ea typeface="Open Sans Light" panose="020B0606030504020204" pitchFamily="34" charset="0"/>
                  <a:cs typeface="Open Sans Light" panose="020B0606030504020204" pitchFamily="34" charset="0"/>
                </a:rPr>
                <a:t>Mockup </a:t>
              </a:r>
              <a:r>
                <a:rPr lang="es-ES" noProof="0" dirty="0" err="1">
                  <a:solidFill>
                    <a:schemeClr val="tx2"/>
                  </a:solidFill>
                  <a:latin typeface="Mulish" pitchFamily="2" charset="77"/>
                  <a:ea typeface="Open Sans Light" panose="020B0606030504020204" pitchFamily="34" charset="0"/>
                  <a:cs typeface="Open Sans Light" panose="020B0606030504020204" pitchFamily="34" charset="0"/>
                </a:rPr>
                <a:t>Device</a:t>
              </a:r>
              <a:endParaRPr lang="es-ES"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50" name="TextBox 49">
              <a:extLst>
                <a:ext uri="{FF2B5EF4-FFF2-40B4-BE49-F238E27FC236}">
                  <a16:creationId xmlns:a16="http://schemas.microsoft.com/office/drawing/2014/main" id="{0486988C-8B41-4796-A3FE-6B3A71DF3008}"/>
                </a:ext>
              </a:extLst>
            </p:cNvPr>
            <p:cNvSpPr txBox="1"/>
            <p:nvPr/>
          </p:nvSpPr>
          <p:spPr>
            <a:xfrm>
              <a:off x="5434028" y="5100788"/>
              <a:ext cx="2206751" cy="573106"/>
            </a:xfrm>
            <a:prstGeom prst="rect">
              <a:avLst/>
            </a:prstGeom>
            <a:noFill/>
          </p:spPr>
          <p:txBody>
            <a:bodyPr wrap="square" rtlCol="0">
              <a:spAutoFit/>
            </a:bodyPr>
            <a:lstStyle/>
            <a:p>
              <a:pPr>
                <a:lnSpc>
                  <a:spcPct val="150000"/>
                </a:lnSpc>
              </a:pP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accent4"/>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 dolor site </a:t>
              </a:r>
              <a:r>
                <a:rPr lang="es-ES" sz="1100" noProof="0" dirty="0" err="1">
                  <a:solidFill>
                    <a:schemeClr val="accent4"/>
                  </a:solidFill>
                  <a:latin typeface="Mulish" pitchFamily="2" charset="77"/>
                  <a:ea typeface="Open Sans Light" panose="020B0606030504020204" pitchFamily="34" charset="0"/>
                  <a:cs typeface="Open Sans Light" panose="020B0606030504020204" pitchFamily="34" charset="0"/>
                </a:rPr>
                <a:t>maece</a:t>
              </a: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 commodo magna.</a:t>
              </a:r>
            </a:p>
          </p:txBody>
        </p:sp>
        <p:sp>
          <p:nvSpPr>
            <p:cNvPr id="51" name="TextBox 50">
              <a:extLst>
                <a:ext uri="{FF2B5EF4-FFF2-40B4-BE49-F238E27FC236}">
                  <a16:creationId xmlns:a16="http://schemas.microsoft.com/office/drawing/2014/main" id="{4B4A05A4-84B8-44A2-A9C9-65A8D538D7BE}"/>
                </a:ext>
              </a:extLst>
            </p:cNvPr>
            <p:cNvSpPr txBox="1"/>
            <p:nvPr/>
          </p:nvSpPr>
          <p:spPr>
            <a:xfrm>
              <a:off x="4771837" y="4701094"/>
              <a:ext cx="502762" cy="369332"/>
            </a:xfrm>
            <a:prstGeom prst="rect">
              <a:avLst/>
            </a:prstGeom>
            <a:noFill/>
          </p:spPr>
          <p:txBody>
            <a:bodyPr wrap="square" rtlCol="0">
              <a:spAutoFit/>
            </a:bodyPr>
            <a:lstStyle/>
            <a:p>
              <a:pPr algn="ctr"/>
              <a:r>
                <a:rPr lang="es-ES" noProof="0" dirty="0">
                  <a:solidFill>
                    <a:schemeClr val="accent4"/>
                  </a:solidFill>
                  <a:latin typeface="Mulish" pitchFamily="2" charset="77"/>
                  <a:ea typeface="Open Sans Light" panose="020B0606030504020204" pitchFamily="34" charset="0"/>
                  <a:cs typeface="Open Sans Light" panose="020B0606030504020204" pitchFamily="34" charset="0"/>
                </a:rPr>
                <a:t>05</a:t>
              </a:r>
            </a:p>
          </p:txBody>
        </p:sp>
      </p:grpSp>
      <p:grpSp>
        <p:nvGrpSpPr>
          <p:cNvPr id="8" name="Grupo 7">
            <a:extLst>
              <a:ext uri="{FF2B5EF4-FFF2-40B4-BE49-F238E27FC236}">
                <a16:creationId xmlns:a16="http://schemas.microsoft.com/office/drawing/2014/main" id="{A323AB37-DA01-BC1E-112C-B5158168D5B8}"/>
              </a:ext>
            </a:extLst>
          </p:cNvPr>
          <p:cNvGrpSpPr/>
          <p:nvPr/>
        </p:nvGrpSpPr>
        <p:grpSpPr>
          <a:xfrm>
            <a:off x="8380698" y="4375849"/>
            <a:ext cx="3193143" cy="1433450"/>
            <a:chOff x="8002480" y="4466171"/>
            <a:chExt cx="3193143" cy="1433450"/>
          </a:xfrm>
        </p:grpSpPr>
        <p:sp>
          <p:nvSpPr>
            <p:cNvPr id="44" name="Rectangle 43">
              <a:extLst>
                <a:ext uri="{FF2B5EF4-FFF2-40B4-BE49-F238E27FC236}">
                  <a16:creationId xmlns:a16="http://schemas.microsoft.com/office/drawing/2014/main" id="{A7E72495-C137-48FD-81E1-ACCB56C5C6E0}"/>
                </a:ext>
              </a:extLst>
            </p:cNvPr>
            <p:cNvSpPr/>
            <p:nvPr/>
          </p:nvSpPr>
          <p:spPr>
            <a:xfrm>
              <a:off x="8002480" y="4466171"/>
              <a:ext cx="3193143" cy="1433450"/>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53" name="TextBox 52">
              <a:extLst>
                <a:ext uri="{FF2B5EF4-FFF2-40B4-BE49-F238E27FC236}">
                  <a16:creationId xmlns:a16="http://schemas.microsoft.com/office/drawing/2014/main" id="{0240FD2A-110E-4246-89F5-9A9731677C77}"/>
                </a:ext>
              </a:extLst>
            </p:cNvPr>
            <p:cNvSpPr txBox="1"/>
            <p:nvPr/>
          </p:nvSpPr>
          <p:spPr>
            <a:xfrm>
              <a:off x="8824927" y="4701094"/>
              <a:ext cx="2206751" cy="369332"/>
            </a:xfrm>
            <a:prstGeom prst="rect">
              <a:avLst/>
            </a:prstGeom>
            <a:noFill/>
          </p:spPr>
          <p:txBody>
            <a:bodyPr wrap="square" rtlCol="0">
              <a:spAutoFit/>
            </a:bodyPr>
            <a:lstStyle/>
            <a:p>
              <a:r>
                <a:rPr lang="es-ES" noProof="0" dirty="0" err="1">
                  <a:solidFill>
                    <a:schemeClr val="tx2"/>
                  </a:solidFill>
                  <a:latin typeface="Mulish" pitchFamily="2" charset="77"/>
                  <a:ea typeface="Open Sans Light" panose="020B0606030504020204" pitchFamily="34" charset="0"/>
                  <a:cs typeface="Open Sans Light" panose="020B0606030504020204" pitchFamily="34" charset="0"/>
                </a:rPr>
                <a:t>Pricing</a:t>
              </a:r>
              <a:r>
                <a:rPr lang="es-ES" noProof="0" dirty="0">
                  <a:solidFill>
                    <a:schemeClr val="tx2"/>
                  </a:solidFill>
                  <a:latin typeface="Mulish" pitchFamily="2" charset="77"/>
                  <a:ea typeface="Open Sans Light" panose="020B0606030504020204" pitchFamily="34" charset="0"/>
                  <a:cs typeface="Open Sans Light" panose="020B0606030504020204" pitchFamily="34" charset="0"/>
                </a:rPr>
                <a:t> Table</a:t>
              </a:r>
            </a:p>
          </p:txBody>
        </p:sp>
        <p:sp>
          <p:nvSpPr>
            <p:cNvPr id="54" name="TextBox 53">
              <a:extLst>
                <a:ext uri="{FF2B5EF4-FFF2-40B4-BE49-F238E27FC236}">
                  <a16:creationId xmlns:a16="http://schemas.microsoft.com/office/drawing/2014/main" id="{DED1C99B-C7F8-4551-8AED-477DEB93E621}"/>
                </a:ext>
              </a:extLst>
            </p:cNvPr>
            <p:cNvSpPr txBox="1"/>
            <p:nvPr/>
          </p:nvSpPr>
          <p:spPr>
            <a:xfrm>
              <a:off x="8824928" y="5100788"/>
              <a:ext cx="2206751" cy="573106"/>
            </a:xfrm>
            <a:prstGeom prst="rect">
              <a:avLst/>
            </a:prstGeom>
            <a:noFill/>
          </p:spPr>
          <p:txBody>
            <a:bodyPr wrap="square" rtlCol="0">
              <a:spAutoFit/>
            </a:bodyPr>
            <a:lstStyle/>
            <a:p>
              <a:pPr>
                <a:lnSpc>
                  <a:spcPct val="150000"/>
                </a:lnSpc>
              </a:pP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accent4"/>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 dolor site </a:t>
              </a:r>
              <a:r>
                <a:rPr lang="es-ES" sz="1100" noProof="0" dirty="0" err="1">
                  <a:solidFill>
                    <a:schemeClr val="accent4"/>
                  </a:solidFill>
                  <a:latin typeface="Mulish" pitchFamily="2" charset="77"/>
                  <a:ea typeface="Open Sans Light" panose="020B0606030504020204" pitchFamily="34" charset="0"/>
                  <a:cs typeface="Open Sans Light" panose="020B0606030504020204" pitchFamily="34" charset="0"/>
                </a:rPr>
                <a:t>maece</a:t>
              </a: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 commodo magna.</a:t>
              </a:r>
            </a:p>
          </p:txBody>
        </p:sp>
        <p:sp>
          <p:nvSpPr>
            <p:cNvPr id="55" name="TextBox 54">
              <a:extLst>
                <a:ext uri="{FF2B5EF4-FFF2-40B4-BE49-F238E27FC236}">
                  <a16:creationId xmlns:a16="http://schemas.microsoft.com/office/drawing/2014/main" id="{4437771A-C3F6-4618-A21C-CF36251E67F0}"/>
                </a:ext>
              </a:extLst>
            </p:cNvPr>
            <p:cNvSpPr txBox="1"/>
            <p:nvPr/>
          </p:nvSpPr>
          <p:spPr>
            <a:xfrm>
              <a:off x="8162737" y="4701094"/>
              <a:ext cx="502762" cy="369332"/>
            </a:xfrm>
            <a:prstGeom prst="rect">
              <a:avLst/>
            </a:prstGeom>
            <a:noFill/>
          </p:spPr>
          <p:txBody>
            <a:bodyPr wrap="square" rtlCol="0">
              <a:spAutoFit/>
            </a:bodyPr>
            <a:lstStyle/>
            <a:p>
              <a:pPr algn="ctr"/>
              <a:r>
                <a:rPr lang="es-ES" noProof="0" dirty="0">
                  <a:solidFill>
                    <a:schemeClr val="accent4"/>
                  </a:solidFill>
                  <a:latin typeface="Mulish" pitchFamily="2" charset="77"/>
                  <a:ea typeface="Open Sans Light" panose="020B0606030504020204" pitchFamily="34" charset="0"/>
                  <a:cs typeface="Open Sans Light" panose="020B0606030504020204" pitchFamily="34" charset="0"/>
                </a:rPr>
                <a:t>06</a:t>
              </a:r>
            </a:p>
          </p:txBody>
        </p:sp>
      </p:grpSp>
      <p:cxnSp>
        <p:nvCxnSpPr>
          <p:cNvPr id="58" name="Straight Connector 57">
            <a:extLst>
              <a:ext uri="{FF2B5EF4-FFF2-40B4-BE49-F238E27FC236}">
                <a16:creationId xmlns:a16="http://schemas.microsoft.com/office/drawing/2014/main" id="{D6662CCA-307F-40F7-8C57-F7A60CDD5AC8}"/>
              </a:ext>
            </a:extLst>
          </p:cNvPr>
          <p:cNvCxnSpPr>
            <a:cxnSpLocks/>
          </p:cNvCxnSpPr>
          <p:nvPr/>
        </p:nvCxnSpPr>
        <p:spPr>
          <a:xfrm>
            <a:off x="1527464" y="1442202"/>
            <a:ext cx="656727"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02555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B31FF86C-4C50-425E-B4F6-B1A1B7F82468}"/>
              </a:ext>
            </a:extLst>
          </p:cNvPr>
          <p:cNvSpPr/>
          <p:nvPr/>
        </p:nvSpPr>
        <p:spPr>
          <a:xfrm>
            <a:off x="3664566" y="3421269"/>
            <a:ext cx="7167170" cy="2431942"/>
          </a:xfrm>
          <a:prstGeom prst="roundRect">
            <a:avLst>
              <a:gd name="adj" fmla="val 0"/>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9" name="Rectangle 28">
            <a:extLst>
              <a:ext uri="{FF2B5EF4-FFF2-40B4-BE49-F238E27FC236}">
                <a16:creationId xmlns:a16="http://schemas.microsoft.com/office/drawing/2014/main" id="{6AD65F2F-63AD-452D-8A84-A85CA0A19674}"/>
              </a:ext>
            </a:extLst>
          </p:cNvPr>
          <p:cNvSpPr/>
          <p:nvPr/>
        </p:nvSpPr>
        <p:spPr>
          <a:xfrm>
            <a:off x="9468654" y="1"/>
            <a:ext cx="1363082" cy="923242"/>
          </a:xfrm>
          <a:prstGeom prst="rect">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4" name="TextBox 3">
            <a:extLst>
              <a:ext uri="{FF2B5EF4-FFF2-40B4-BE49-F238E27FC236}">
                <a16:creationId xmlns:a16="http://schemas.microsoft.com/office/drawing/2014/main" id="{256EB000-20E2-418E-9AAD-BA4C47E53F1B}"/>
              </a:ext>
            </a:extLst>
          </p:cNvPr>
          <p:cNvSpPr txBox="1"/>
          <p:nvPr/>
        </p:nvSpPr>
        <p:spPr>
          <a:xfrm>
            <a:off x="6096000" y="5101592"/>
            <a:ext cx="3705796" cy="307777"/>
          </a:xfrm>
          <a:prstGeom prst="rect">
            <a:avLst/>
          </a:prstGeom>
          <a:noFill/>
        </p:spPr>
        <p:txBody>
          <a:bodyPr wrap="square" rtlCol="0">
            <a:spAutoFit/>
          </a:bodyPr>
          <a:lstStyle/>
          <a:p>
            <a:pPr algn="l"/>
            <a:r>
              <a:rPr lang="es-ES" sz="1400" b="1" noProof="0" dirty="0">
                <a:effectLst/>
                <a:latin typeface="Plus Jakarta Sans" pitchFamily="2" charset="77"/>
                <a:ea typeface="Inter" panose="020B0502030000000004" pitchFamily="34" charset="0"/>
                <a:cs typeface="Open Sans ExtraBold" panose="020B0606030504020204" pitchFamily="34" charset="0"/>
              </a:rPr>
              <a:t>Álvaro Prieto, CEO de Bip&amp;Drive</a:t>
            </a:r>
          </a:p>
        </p:txBody>
      </p:sp>
      <p:sp>
        <p:nvSpPr>
          <p:cNvPr id="6" name="TextBox 5">
            <a:extLst>
              <a:ext uri="{FF2B5EF4-FFF2-40B4-BE49-F238E27FC236}">
                <a16:creationId xmlns:a16="http://schemas.microsoft.com/office/drawing/2014/main" id="{E4DBA8E5-2DDF-4663-82EE-A3B3C0627184}"/>
              </a:ext>
            </a:extLst>
          </p:cNvPr>
          <p:cNvSpPr txBox="1"/>
          <p:nvPr/>
        </p:nvSpPr>
        <p:spPr>
          <a:xfrm>
            <a:off x="6108700" y="3846958"/>
            <a:ext cx="4416585" cy="824328"/>
          </a:xfrm>
          <a:prstGeom prst="rect">
            <a:avLst/>
          </a:prstGeom>
          <a:noFill/>
        </p:spPr>
        <p:txBody>
          <a:bodyPr wrap="square" rtlCol="0">
            <a:spAutoFit/>
          </a:bodyPr>
          <a:lstStyle/>
          <a:p>
            <a:pPr>
              <a:lnSpc>
                <a:spcPct val="150000"/>
              </a:lnSpc>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“En Bip&amp;Drive creemos que la movilidad del futuro no se trata solo de llegar más lejos, sino de hacerlo de forma más inteligente, conectada y útil para las personas.”</a:t>
            </a:r>
          </a:p>
        </p:txBody>
      </p:sp>
      <p:sp>
        <p:nvSpPr>
          <p:cNvPr id="26" name="Rectangle 25">
            <a:extLst>
              <a:ext uri="{FF2B5EF4-FFF2-40B4-BE49-F238E27FC236}">
                <a16:creationId xmlns:a16="http://schemas.microsoft.com/office/drawing/2014/main" id="{992FA089-BC77-4B7E-800E-7B4F951C41D4}"/>
              </a:ext>
            </a:extLst>
          </p:cNvPr>
          <p:cNvSpPr/>
          <p:nvPr/>
        </p:nvSpPr>
        <p:spPr>
          <a:xfrm>
            <a:off x="1360264" y="3429000"/>
            <a:ext cx="1363082" cy="3429000"/>
          </a:xfrm>
          <a:prstGeom prst="rect">
            <a:avLst/>
          </a:prstGeom>
          <a:solidFill>
            <a:schemeClr val="tx1"/>
          </a:solidFill>
          <a:ln>
            <a:solidFill>
              <a:schemeClr val="tx1"/>
            </a:solid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 name="TextBox 1">
            <a:extLst>
              <a:ext uri="{FF2B5EF4-FFF2-40B4-BE49-F238E27FC236}">
                <a16:creationId xmlns:a16="http://schemas.microsoft.com/office/drawing/2014/main" id="{D79FF11A-8298-4355-9891-B752FA17DD52}"/>
              </a:ext>
            </a:extLst>
          </p:cNvPr>
          <p:cNvSpPr txBox="1"/>
          <p:nvPr/>
        </p:nvSpPr>
        <p:spPr>
          <a:xfrm>
            <a:off x="1197312" y="1143193"/>
            <a:ext cx="9737388" cy="1754326"/>
          </a:xfrm>
          <a:prstGeom prst="rect">
            <a:avLst/>
          </a:prstGeom>
          <a:noFill/>
        </p:spPr>
        <p:txBody>
          <a:bodyPr wrap="square" rtlCol="0">
            <a:spAutoFit/>
          </a:bodyPr>
          <a:lstStyle/>
          <a:p>
            <a:r>
              <a:rPr lang="es-ES" sz="5400" b="1" spc="-150" noProof="0" dirty="0">
                <a:solidFill>
                  <a:srgbClr val="072A49"/>
                </a:solidFill>
                <a:latin typeface="Plus Jakarta Sans" pitchFamily="2" charset="77"/>
                <a:ea typeface="Inter" panose="020B0502030000000004" pitchFamily="34" charset="0"/>
                <a:cs typeface="Open Sans ExtraBold" panose="020B0606030504020204" pitchFamily="34" charset="0"/>
              </a:rPr>
              <a:t>Soluciones inteligentes que te acompañan en cada trayecto.</a:t>
            </a:r>
          </a:p>
        </p:txBody>
      </p:sp>
      <p:cxnSp>
        <p:nvCxnSpPr>
          <p:cNvPr id="30" name="Straight Connector 29">
            <a:extLst>
              <a:ext uri="{FF2B5EF4-FFF2-40B4-BE49-F238E27FC236}">
                <a16:creationId xmlns:a16="http://schemas.microsoft.com/office/drawing/2014/main" id="{8B17B092-FBAF-47DD-8A92-BB31F1608A5E}"/>
              </a:ext>
            </a:extLst>
          </p:cNvPr>
          <p:cNvCxnSpPr>
            <a:cxnSpLocks/>
          </p:cNvCxnSpPr>
          <p:nvPr/>
        </p:nvCxnSpPr>
        <p:spPr>
          <a:xfrm>
            <a:off x="1360264" y="923243"/>
            <a:ext cx="1363082"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Marcador de posición de imagen 6">
            <a:extLst>
              <a:ext uri="{FF2B5EF4-FFF2-40B4-BE49-F238E27FC236}">
                <a16:creationId xmlns:a16="http://schemas.microsoft.com/office/drawing/2014/main" id="{72F59FE3-2277-C488-2B86-2BC1F68EED96}"/>
              </a:ext>
            </a:extLst>
          </p:cNvPr>
          <p:cNvPicPr>
            <a:picLocks noChangeAspect="1"/>
          </p:cNvPicPr>
          <p:nvPr/>
        </p:nvPicPr>
        <p:blipFill>
          <a:blip r:embed="rId2">
            <a:extLst>
              <a:ext uri="{28A0092B-C50C-407E-A947-70E740481C1C}">
                <a14:useLocalDpi xmlns:a14="http://schemas.microsoft.com/office/drawing/2010/main" val="0"/>
              </a:ext>
            </a:extLst>
          </a:blip>
          <a:srcRect l="11457" r="11457"/>
          <a:stretch/>
        </p:blipFill>
        <p:spPr>
          <a:xfrm>
            <a:off x="2041805" y="2996775"/>
            <a:ext cx="3964918" cy="3429000"/>
          </a:xfrm>
          <a:custGeom>
            <a:avLst/>
            <a:gdLst>
              <a:gd name="connsiteX0" fmla="*/ 0 w 5227321"/>
              <a:gd name="connsiteY0" fmla="*/ 0 h 3038475"/>
              <a:gd name="connsiteX1" fmla="*/ 5227321 w 5227321"/>
              <a:gd name="connsiteY1" fmla="*/ 0 h 3038475"/>
              <a:gd name="connsiteX2" fmla="*/ 5227321 w 5227321"/>
              <a:gd name="connsiteY2" fmla="*/ 3038475 h 3038475"/>
              <a:gd name="connsiteX3" fmla="*/ 0 w 5227321"/>
              <a:gd name="connsiteY3" fmla="*/ 3038475 h 3038475"/>
            </a:gdLst>
            <a:ahLst/>
            <a:cxnLst>
              <a:cxn ang="0">
                <a:pos x="connsiteX0" y="connsiteY0"/>
              </a:cxn>
              <a:cxn ang="0">
                <a:pos x="connsiteX1" y="connsiteY1"/>
              </a:cxn>
              <a:cxn ang="0">
                <a:pos x="connsiteX2" y="connsiteY2"/>
              </a:cxn>
              <a:cxn ang="0">
                <a:pos x="connsiteX3" y="connsiteY3"/>
              </a:cxn>
            </a:cxnLst>
            <a:rect l="l" t="t" r="r" b="b"/>
            <a:pathLst>
              <a:path w="5227321" h="3038475">
                <a:moveTo>
                  <a:pt x="0" y="0"/>
                </a:moveTo>
                <a:lnTo>
                  <a:pt x="5227321" y="0"/>
                </a:lnTo>
                <a:lnTo>
                  <a:pt x="5227321" y="3038475"/>
                </a:lnTo>
                <a:lnTo>
                  <a:pt x="0" y="3038475"/>
                </a:lnTo>
                <a:close/>
              </a:path>
            </a:pathLst>
          </a:custGeom>
        </p:spPr>
      </p:pic>
    </p:spTree>
    <p:extLst>
      <p:ext uri="{BB962C8B-B14F-4D97-AF65-F5344CB8AC3E}">
        <p14:creationId xmlns:p14="http://schemas.microsoft.com/office/powerpoint/2010/main" val="3768978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Marcador de posición de imagen 5" descr="Una carretera con montañas de fondo&#10;&#10;El contenido generado por IA puede ser incorrecto.">
            <a:extLst>
              <a:ext uri="{FF2B5EF4-FFF2-40B4-BE49-F238E27FC236}">
                <a16:creationId xmlns:a16="http://schemas.microsoft.com/office/drawing/2014/main" id="{F71B9272-8288-BA6B-1E78-B71411CF387D}"/>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31155" r="19142"/>
          <a:stretch>
            <a:fillRect/>
          </a:stretch>
        </p:blipFill>
        <p:spPr>
          <a:xfrm>
            <a:off x="7723801" y="0"/>
            <a:ext cx="4468199" cy="5058229"/>
          </a:xfrm>
        </p:spPr>
      </p:pic>
      <p:sp>
        <p:nvSpPr>
          <p:cNvPr id="2" name="TextBox 1">
            <a:extLst>
              <a:ext uri="{FF2B5EF4-FFF2-40B4-BE49-F238E27FC236}">
                <a16:creationId xmlns:a16="http://schemas.microsoft.com/office/drawing/2014/main" id="{D4C0F86C-F05F-40E3-80D9-EAC493FCAE23}"/>
              </a:ext>
            </a:extLst>
          </p:cNvPr>
          <p:cNvSpPr txBox="1"/>
          <p:nvPr/>
        </p:nvSpPr>
        <p:spPr>
          <a:xfrm>
            <a:off x="1432513" y="1399229"/>
            <a:ext cx="4251314" cy="954107"/>
          </a:xfrm>
          <a:prstGeom prst="rect">
            <a:avLst/>
          </a:prstGeom>
          <a:noFill/>
        </p:spPr>
        <p:txBody>
          <a:bodyPr wrap="square" rtlCol="0">
            <a:spAutoFit/>
          </a:bodyPr>
          <a:lstStyle/>
          <a:p>
            <a:r>
              <a:rPr lang="es-ES" sz="5600" b="1" spc="-150" noProof="0" dirty="0">
                <a:solidFill>
                  <a:srgbClr val="072A49"/>
                </a:solidFill>
                <a:latin typeface="Plus Jakarta Sans" pitchFamily="2" charset="77"/>
                <a:ea typeface="Inter" panose="020B0502030000000004" pitchFamily="34" charset="0"/>
                <a:cs typeface="Open Sans ExtraBold" panose="020B0606030504020204" pitchFamily="34" charset="0"/>
              </a:rPr>
              <a:t>Misión.</a:t>
            </a:r>
          </a:p>
        </p:txBody>
      </p:sp>
      <p:cxnSp>
        <p:nvCxnSpPr>
          <p:cNvPr id="9" name="Straight Connector 8">
            <a:extLst>
              <a:ext uri="{FF2B5EF4-FFF2-40B4-BE49-F238E27FC236}">
                <a16:creationId xmlns:a16="http://schemas.microsoft.com/office/drawing/2014/main" id="{441B3B85-B7D2-4F12-80F4-C0797AD66694}"/>
              </a:ext>
            </a:extLst>
          </p:cNvPr>
          <p:cNvCxnSpPr>
            <a:cxnSpLocks/>
          </p:cNvCxnSpPr>
          <p:nvPr/>
        </p:nvCxnSpPr>
        <p:spPr>
          <a:xfrm>
            <a:off x="1569557" y="2898629"/>
            <a:ext cx="65672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FF37039C-C67B-45FC-BF74-264B21B22317}"/>
              </a:ext>
            </a:extLst>
          </p:cNvPr>
          <p:cNvSpPr txBox="1"/>
          <p:nvPr/>
        </p:nvSpPr>
        <p:spPr>
          <a:xfrm>
            <a:off x="1464263" y="3864830"/>
            <a:ext cx="4468198" cy="1334853"/>
          </a:xfrm>
          <a:prstGeom prst="rect">
            <a:avLst/>
          </a:prstGeom>
          <a:noFill/>
        </p:spPr>
        <p:txBody>
          <a:bodyPr wrap="square" rtlCol="0">
            <a:spAutoFit/>
          </a:bodyPr>
          <a:lstStyle/>
          <a:p>
            <a:pPr algn="just">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overviews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Iterative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approaches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corporate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strategy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foster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collaborative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thinking</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further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overall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value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proposition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holistic</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world</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view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of</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disruptive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innovation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via</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workplace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diversity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and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empowerment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a:t>
            </a:r>
          </a:p>
        </p:txBody>
      </p:sp>
      <p:sp>
        <p:nvSpPr>
          <p:cNvPr id="10" name="TextBox 9">
            <a:extLst>
              <a:ext uri="{FF2B5EF4-FFF2-40B4-BE49-F238E27FC236}">
                <a16:creationId xmlns:a16="http://schemas.microsoft.com/office/drawing/2014/main" id="{5EF05CD6-0B7A-4BAA-ACDF-3D66A1225930}"/>
              </a:ext>
            </a:extLst>
          </p:cNvPr>
          <p:cNvSpPr txBox="1"/>
          <p:nvPr/>
        </p:nvSpPr>
        <p:spPr>
          <a:xfrm>
            <a:off x="1457913" y="3382365"/>
            <a:ext cx="2206751" cy="369332"/>
          </a:xfrm>
          <a:prstGeom prst="rect">
            <a:avLst/>
          </a:prstGeom>
          <a:noFill/>
        </p:spPr>
        <p:txBody>
          <a:bodyPr wrap="square" rtlCol="0">
            <a:spAutoFit/>
          </a:bodyPr>
          <a:lstStyle/>
          <a:p>
            <a:r>
              <a:rPr lang="es-ES" noProof="0" dirty="0">
                <a:solidFill>
                  <a:srgbClr val="072A49"/>
                </a:solidFill>
                <a:latin typeface="Mulish" pitchFamily="2" charset="77"/>
                <a:ea typeface="Open Sans Light" panose="020B0606030504020204" pitchFamily="34" charset="0"/>
                <a:cs typeface="Open Sans Light" panose="020B0606030504020204" pitchFamily="34" charset="0"/>
              </a:rPr>
              <a:t>Professional</a:t>
            </a:r>
          </a:p>
        </p:txBody>
      </p:sp>
      <p:sp>
        <p:nvSpPr>
          <p:cNvPr id="16" name="Rectangle: Rounded Corners 15">
            <a:extLst>
              <a:ext uri="{FF2B5EF4-FFF2-40B4-BE49-F238E27FC236}">
                <a16:creationId xmlns:a16="http://schemas.microsoft.com/office/drawing/2014/main" id="{4B60F805-36D9-479D-B9A5-C05BBC3B9F6F}"/>
              </a:ext>
            </a:extLst>
          </p:cNvPr>
          <p:cNvSpPr/>
          <p:nvPr/>
        </p:nvSpPr>
        <p:spPr>
          <a:xfrm>
            <a:off x="6667099" y="2694657"/>
            <a:ext cx="2206751" cy="1468686"/>
          </a:xfrm>
          <a:prstGeom prst="roundRect">
            <a:avLst>
              <a:gd name="adj" fmla="val 3696"/>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12" name="TextBox 11">
            <a:extLst>
              <a:ext uri="{FF2B5EF4-FFF2-40B4-BE49-F238E27FC236}">
                <a16:creationId xmlns:a16="http://schemas.microsoft.com/office/drawing/2014/main" id="{EB823DD3-F19A-4558-A1B5-A0077CF60E53}"/>
              </a:ext>
            </a:extLst>
          </p:cNvPr>
          <p:cNvSpPr txBox="1"/>
          <p:nvPr/>
        </p:nvSpPr>
        <p:spPr>
          <a:xfrm>
            <a:off x="6667099" y="3013502"/>
            <a:ext cx="2206751" cy="523220"/>
          </a:xfrm>
          <a:prstGeom prst="rect">
            <a:avLst/>
          </a:prstGeom>
          <a:noFill/>
        </p:spPr>
        <p:txBody>
          <a:bodyPr wrap="square" rtlCol="0">
            <a:spAutoFit/>
          </a:bodyPr>
          <a:lstStyle/>
          <a:p>
            <a:pPr algn="ctr"/>
            <a:r>
              <a:rPr lang="es-ES" sz="2800" noProof="0" dirty="0">
                <a:solidFill>
                  <a:schemeClr val="bg1"/>
                </a:solidFill>
                <a:latin typeface="Mulish" pitchFamily="2" charset="77"/>
                <a:ea typeface="Open Sans Light" panose="020B0606030504020204" pitchFamily="34" charset="0"/>
                <a:cs typeface="Open Sans Light" panose="020B0606030504020204" pitchFamily="34" charset="0"/>
              </a:rPr>
              <a:t>8.88K</a:t>
            </a:r>
          </a:p>
        </p:txBody>
      </p:sp>
      <p:sp>
        <p:nvSpPr>
          <p:cNvPr id="13" name="TextBox 12">
            <a:extLst>
              <a:ext uri="{FF2B5EF4-FFF2-40B4-BE49-F238E27FC236}">
                <a16:creationId xmlns:a16="http://schemas.microsoft.com/office/drawing/2014/main" id="{C660FD75-A360-402E-8CB0-3C54A2A764BE}"/>
              </a:ext>
            </a:extLst>
          </p:cNvPr>
          <p:cNvSpPr txBox="1"/>
          <p:nvPr/>
        </p:nvSpPr>
        <p:spPr>
          <a:xfrm>
            <a:off x="6667099" y="3536722"/>
            <a:ext cx="2206751" cy="307777"/>
          </a:xfrm>
          <a:prstGeom prst="rect">
            <a:avLst/>
          </a:prstGeom>
          <a:noFill/>
        </p:spPr>
        <p:txBody>
          <a:bodyPr wrap="square" rtlCol="0">
            <a:spAutoFit/>
          </a:bodyPr>
          <a:lstStyle/>
          <a:p>
            <a:pPr algn="ctr"/>
            <a:r>
              <a:rPr lang="es-ES" sz="1400" i="0" noProof="0" dirty="0">
                <a:solidFill>
                  <a:schemeClr val="bg1"/>
                </a:solidFill>
                <a:effectLst/>
                <a:latin typeface="Open Sans SemiBold" panose="020B0706030804020204" pitchFamily="34" charset="0"/>
                <a:ea typeface="Open Sans SemiBold" panose="020B0706030804020204" pitchFamily="34" charset="0"/>
                <a:cs typeface="Open Sans SemiBold" panose="020B0706030804020204" pitchFamily="34" charset="0"/>
              </a:rPr>
              <a:t>Project Complete</a:t>
            </a:r>
          </a:p>
        </p:txBody>
      </p:sp>
      <p:sp>
        <p:nvSpPr>
          <p:cNvPr id="17" name="Rectangle: Rounded Corners 16">
            <a:extLst>
              <a:ext uri="{FF2B5EF4-FFF2-40B4-BE49-F238E27FC236}">
                <a16:creationId xmlns:a16="http://schemas.microsoft.com/office/drawing/2014/main" id="{213B12F9-F895-4B77-9AD0-8C1C799F27A4}"/>
              </a:ext>
            </a:extLst>
          </p:cNvPr>
          <p:cNvSpPr/>
          <p:nvPr/>
        </p:nvSpPr>
        <p:spPr>
          <a:xfrm>
            <a:off x="6667099" y="4410841"/>
            <a:ext cx="2206751" cy="1468686"/>
          </a:xfrm>
          <a:prstGeom prst="roundRect">
            <a:avLst>
              <a:gd name="adj" fmla="val 1967"/>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14" name="TextBox 13">
            <a:extLst>
              <a:ext uri="{FF2B5EF4-FFF2-40B4-BE49-F238E27FC236}">
                <a16:creationId xmlns:a16="http://schemas.microsoft.com/office/drawing/2014/main" id="{3A7AAFDB-917A-4D15-82A4-1FD7E6F67F3D}"/>
              </a:ext>
            </a:extLst>
          </p:cNvPr>
          <p:cNvSpPr txBox="1"/>
          <p:nvPr/>
        </p:nvSpPr>
        <p:spPr>
          <a:xfrm>
            <a:off x="6667099" y="4729686"/>
            <a:ext cx="2206751" cy="523220"/>
          </a:xfrm>
          <a:prstGeom prst="rect">
            <a:avLst/>
          </a:prstGeom>
          <a:noFill/>
        </p:spPr>
        <p:txBody>
          <a:bodyPr wrap="square" rtlCol="0">
            <a:spAutoFit/>
          </a:bodyPr>
          <a:lstStyle/>
          <a:p>
            <a:pPr algn="ctr"/>
            <a:r>
              <a:rPr lang="es-ES" sz="2800" noProof="0" dirty="0">
                <a:latin typeface="Mulish" pitchFamily="2" charset="77"/>
                <a:ea typeface="Open Sans Light" panose="020B0606030504020204" pitchFamily="34" charset="0"/>
                <a:cs typeface="Open Sans Light" panose="020B0606030504020204" pitchFamily="34" charset="0"/>
              </a:rPr>
              <a:t>2.500K</a:t>
            </a:r>
          </a:p>
        </p:txBody>
      </p:sp>
      <p:sp>
        <p:nvSpPr>
          <p:cNvPr id="15" name="TextBox 14">
            <a:extLst>
              <a:ext uri="{FF2B5EF4-FFF2-40B4-BE49-F238E27FC236}">
                <a16:creationId xmlns:a16="http://schemas.microsoft.com/office/drawing/2014/main" id="{5970BABC-343A-47B3-A338-A37845299179}"/>
              </a:ext>
            </a:extLst>
          </p:cNvPr>
          <p:cNvSpPr txBox="1"/>
          <p:nvPr/>
        </p:nvSpPr>
        <p:spPr>
          <a:xfrm>
            <a:off x="6667099" y="5252906"/>
            <a:ext cx="2206751" cy="307777"/>
          </a:xfrm>
          <a:prstGeom prst="rect">
            <a:avLst/>
          </a:prstGeom>
          <a:noFill/>
        </p:spPr>
        <p:txBody>
          <a:bodyPr wrap="square" rtlCol="0">
            <a:spAutoFit/>
          </a:bodyPr>
          <a:lstStyle/>
          <a:p>
            <a:pPr algn="ctr"/>
            <a:r>
              <a:rPr lang="es-ES" sz="1400" i="0" noProof="0" dirty="0">
                <a:solidFill>
                  <a:schemeClr val="tx2"/>
                </a:solidFill>
                <a:effectLst/>
                <a:latin typeface="Open Sans SemiBold" panose="020B0706030804020204" pitchFamily="34" charset="0"/>
                <a:ea typeface="Open Sans SemiBold" panose="020B0706030804020204" pitchFamily="34" charset="0"/>
                <a:cs typeface="Open Sans SemiBold" panose="020B0706030804020204" pitchFamily="34" charset="0"/>
              </a:rPr>
              <a:t>Happy </a:t>
            </a:r>
            <a:r>
              <a:rPr lang="es-ES" sz="1400" i="0" noProof="0" dirty="0" err="1">
                <a:solidFill>
                  <a:schemeClr val="tx2"/>
                </a:solidFill>
                <a:effectLst/>
                <a:latin typeface="Open Sans SemiBold" panose="020B0706030804020204" pitchFamily="34" charset="0"/>
                <a:ea typeface="Open Sans SemiBold" panose="020B0706030804020204" pitchFamily="34" charset="0"/>
                <a:cs typeface="Open Sans SemiBold" panose="020B0706030804020204" pitchFamily="34" charset="0"/>
              </a:rPr>
              <a:t>Customers</a:t>
            </a:r>
            <a:endParaRPr lang="es-ES" sz="1400" i="0" noProof="0" dirty="0">
              <a:solidFill>
                <a:schemeClr val="tx2"/>
              </a:solidFill>
              <a:effectLst/>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1" name="Rectangle: Rounded Corners 20">
            <a:extLst>
              <a:ext uri="{FF2B5EF4-FFF2-40B4-BE49-F238E27FC236}">
                <a16:creationId xmlns:a16="http://schemas.microsoft.com/office/drawing/2014/main" id="{F7904B7D-D53E-4F88-9A39-B77F54573A16}"/>
              </a:ext>
            </a:extLst>
          </p:cNvPr>
          <p:cNvSpPr/>
          <p:nvPr/>
        </p:nvSpPr>
        <p:spPr>
          <a:xfrm>
            <a:off x="6667099" y="978473"/>
            <a:ext cx="2206751" cy="1468686"/>
          </a:xfrm>
          <a:prstGeom prst="roundRect">
            <a:avLst>
              <a:gd name="adj" fmla="val 5426"/>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2" name="TextBox 21">
            <a:extLst>
              <a:ext uri="{FF2B5EF4-FFF2-40B4-BE49-F238E27FC236}">
                <a16:creationId xmlns:a16="http://schemas.microsoft.com/office/drawing/2014/main" id="{52A4DBB9-D2F3-4C73-8A76-CC26E1936269}"/>
              </a:ext>
            </a:extLst>
          </p:cNvPr>
          <p:cNvSpPr txBox="1"/>
          <p:nvPr/>
        </p:nvSpPr>
        <p:spPr>
          <a:xfrm>
            <a:off x="6667099" y="1297318"/>
            <a:ext cx="2206751" cy="523220"/>
          </a:xfrm>
          <a:prstGeom prst="rect">
            <a:avLst/>
          </a:prstGeom>
          <a:noFill/>
        </p:spPr>
        <p:txBody>
          <a:bodyPr wrap="square" rtlCol="0">
            <a:spAutoFit/>
          </a:bodyPr>
          <a:lstStyle/>
          <a:p>
            <a:pPr algn="ctr"/>
            <a:r>
              <a:rPr lang="es-ES" sz="2800" noProof="0" dirty="0">
                <a:solidFill>
                  <a:srgbClr val="072A49"/>
                </a:solidFill>
                <a:latin typeface="Mulish" pitchFamily="2" charset="77"/>
                <a:ea typeface="Open Sans Light" panose="020B0606030504020204" pitchFamily="34" charset="0"/>
                <a:cs typeface="Open Sans Light" panose="020B0606030504020204" pitchFamily="34" charset="0"/>
              </a:rPr>
              <a:t>95%</a:t>
            </a:r>
          </a:p>
        </p:txBody>
      </p:sp>
      <p:sp>
        <p:nvSpPr>
          <p:cNvPr id="23" name="TextBox 22">
            <a:extLst>
              <a:ext uri="{FF2B5EF4-FFF2-40B4-BE49-F238E27FC236}">
                <a16:creationId xmlns:a16="http://schemas.microsoft.com/office/drawing/2014/main" id="{828A79B4-2A3A-480C-9FAE-D29ADEE31378}"/>
              </a:ext>
            </a:extLst>
          </p:cNvPr>
          <p:cNvSpPr txBox="1"/>
          <p:nvPr/>
        </p:nvSpPr>
        <p:spPr>
          <a:xfrm>
            <a:off x="6667099" y="1820538"/>
            <a:ext cx="2206751" cy="307777"/>
          </a:xfrm>
          <a:prstGeom prst="rect">
            <a:avLst/>
          </a:prstGeom>
          <a:noFill/>
        </p:spPr>
        <p:txBody>
          <a:bodyPr wrap="square" rtlCol="0">
            <a:spAutoFit/>
          </a:bodyPr>
          <a:lstStyle/>
          <a:p>
            <a:pPr algn="ctr"/>
            <a:r>
              <a:rPr lang="es-ES" sz="1400" i="0" noProof="0" dirty="0">
                <a:solidFill>
                  <a:schemeClr val="tx2"/>
                </a:solidFill>
                <a:effectLst/>
                <a:latin typeface="Open Sans SemiBold" panose="020B0706030804020204" pitchFamily="34" charset="0"/>
                <a:ea typeface="Open Sans SemiBold" panose="020B0706030804020204" pitchFamily="34" charset="0"/>
                <a:cs typeface="Open Sans SemiBold" panose="020B0706030804020204" pitchFamily="34" charset="0"/>
              </a:rPr>
              <a:t>Complete Mission</a:t>
            </a:r>
          </a:p>
        </p:txBody>
      </p:sp>
    </p:spTree>
    <p:extLst>
      <p:ext uri="{BB962C8B-B14F-4D97-AF65-F5344CB8AC3E}">
        <p14:creationId xmlns:p14="http://schemas.microsoft.com/office/powerpoint/2010/main" val="42404097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Marcador de posición de imagen 8" descr="Un puente sobre un rio&#10;&#10;El contenido generado por IA puede ser incorrecto.">
            <a:extLst>
              <a:ext uri="{FF2B5EF4-FFF2-40B4-BE49-F238E27FC236}">
                <a16:creationId xmlns:a16="http://schemas.microsoft.com/office/drawing/2014/main" id="{8EFAB3C2-6FD4-C762-3E51-0107D1CFEBEC}"/>
              </a:ext>
            </a:extLst>
          </p:cNvPr>
          <p:cNvPicPr>
            <a:picLocks noGrp="1" noChangeAspect="1"/>
          </p:cNvPicPr>
          <p:nvPr>
            <p:ph type="pic" sz="quarter" idx="4294967295"/>
          </p:nvPr>
        </p:nvPicPr>
        <p:blipFill>
          <a:blip r:embed="rId2">
            <a:extLst>
              <a:ext uri="{28A0092B-C50C-407E-A947-70E740481C1C}">
                <a14:useLocalDpi xmlns:a14="http://schemas.microsoft.com/office/drawing/2010/main" val="0"/>
              </a:ext>
            </a:extLst>
          </a:blip>
          <a:srcRect t="32150" b="32150"/>
          <a:stretch>
            <a:fillRect/>
          </a:stretch>
        </p:blipFill>
        <p:spPr>
          <a:xfrm>
            <a:off x="0" y="0"/>
            <a:ext cx="12192000" cy="3262313"/>
          </a:xfrm>
        </p:spPr>
      </p:pic>
      <p:sp>
        <p:nvSpPr>
          <p:cNvPr id="4" name="Rectangle 3">
            <a:extLst>
              <a:ext uri="{FF2B5EF4-FFF2-40B4-BE49-F238E27FC236}">
                <a16:creationId xmlns:a16="http://schemas.microsoft.com/office/drawing/2014/main" id="{C2E0F8EE-AD7A-4CB2-8D10-4C74499C5D25}"/>
              </a:ext>
            </a:extLst>
          </p:cNvPr>
          <p:cNvSpPr/>
          <p:nvPr/>
        </p:nvSpPr>
        <p:spPr>
          <a:xfrm>
            <a:off x="6665796" y="2616200"/>
            <a:ext cx="4356501" cy="4241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 name="TextBox 1">
            <a:extLst>
              <a:ext uri="{FF2B5EF4-FFF2-40B4-BE49-F238E27FC236}">
                <a16:creationId xmlns:a16="http://schemas.microsoft.com/office/drawing/2014/main" id="{9E9622A3-B33A-4925-B494-CC058B0A6495}"/>
              </a:ext>
            </a:extLst>
          </p:cNvPr>
          <p:cNvSpPr txBox="1"/>
          <p:nvPr/>
        </p:nvSpPr>
        <p:spPr>
          <a:xfrm>
            <a:off x="1169703" y="3753973"/>
            <a:ext cx="5140896" cy="954107"/>
          </a:xfrm>
          <a:prstGeom prst="rect">
            <a:avLst/>
          </a:prstGeom>
          <a:noFill/>
        </p:spPr>
        <p:txBody>
          <a:bodyPr wrap="square" rtlCol="0">
            <a:spAutoFit/>
          </a:bodyPr>
          <a:lstStyle/>
          <a:p>
            <a:r>
              <a:rPr lang="es-ES" sz="5600" b="1" spc="-150" noProof="0" dirty="0">
                <a:solidFill>
                  <a:srgbClr val="072A49"/>
                </a:solidFill>
                <a:latin typeface="Plus Jakarta Sans" pitchFamily="2" charset="77"/>
                <a:ea typeface="Inter" panose="020B0502030000000004" pitchFamily="34" charset="0"/>
                <a:cs typeface="Open Sans ExtraBold" panose="020B0606030504020204" pitchFamily="34" charset="0"/>
              </a:rPr>
              <a:t>Vision.</a:t>
            </a:r>
          </a:p>
        </p:txBody>
      </p:sp>
      <p:sp>
        <p:nvSpPr>
          <p:cNvPr id="6" name="TextBox 5">
            <a:extLst>
              <a:ext uri="{FF2B5EF4-FFF2-40B4-BE49-F238E27FC236}">
                <a16:creationId xmlns:a16="http://schemas.microsoft.com/office/drawing/2014/main" id="{715F0472-32D6-42E1-BC4D-628335C62EC0}"/>
              </a:ext>
            </a:extLst>
          </p:cNvPr>
          <p:cNvSpPr txBox="1"/>
          <p:nvPr/>
        </p:nvSpPr>
        <p:spPr>
          <a:xfrm>
            <a:off x="1169703" y="5337147"/>
            <a:ext cx="4468198" cy="827021"/>
          </a:xfrm>
          <a:prstGeom prst="rect">
            <a:avLst/>
          </a:prstGeom>
          <a:noFill/>
        </p:spPr>
        <p:txBody>
          <a:bodyPr wrap="square" rtlCol="0">
            <a:spAutoFit/>
          </a:bodyPr>
          <a:lstStyle/>
          <a:p>
            <a:pPr algn="just">
              <a:lnSpc>
                <a:spcPct val="150000"/>
              </a:lnSpc>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Queremos simplificar la experiencia de moverse, conectando personas, vehículos y servicios a través de soluciones digitales que ahorran tiempo, mejoran la seguridad y facilitan la vida diaria.</a:t>
            </a:r>
          </a:p>
        </p:txBody>
      </p:sp>
      <p:sp>
        <p:nvSpPr>
          <p:cNvPr id="3" name="TextBox 2">
            <a:extLst>
              <a:ext uri="{FF2B5EF4-FFF2-40B4-BE49-F238E27FC236}">
                <a16:creationId xmlns:a16="http://schemas.microsoft.com/office/drawing/2014/main" id="{174F7082-B776-4645-B13B-89A77DDABA0E}"/>
              </a:ext>
            </a:extLst>
          </p:cNvPr>
          <p:cNvSpPr txBox="1"/>
          <p:nvPr/>
        </p:nvSpPr>
        <p:spPr>
          <a:xfrm>
            <a:off x="7321149" y="3755443"/>
            <a:ext cx="3032695" cy="954107"/>
          </a:xfrm>
          <a:prstGeom prst="rect">
            <a:avLst/>
          </a:prstGeom>
          <a:noFill/>
        </p:spPr>
        <p:txBody>
          <a:bodyPr wrap="square" rtlCol="0">
            <a:spAutoFit/>
          </a:bodyPr>
          <a:lstStyle/>
          <a:p>
            <a:r>
              <a:rPr lang="es-ES" sz="5600" b="1" spc="-150" noProof="0" dirty="0">
                <a:solidFill>
                  <a:schemeClr val="bg2"/>
                </a:solidFill>
                <a:latin typeface="Plus Jakarta Sans" pitchFamily="2" charset="77"/>
                <a:ea typeface="Inter" panose="020B0502030000000004" pitchFamily="34" charset="0"/>
                <a:cs typeface="Open Sans ExtraBold" panose="020B0606030504020204" pitchFamily="34" charset="0"/>
              </a:rPr>
              <a:t>Valor.</a:t>
            </a:r>
          </a:p>
        </p:txBody>
      </p:sp>
      <p:sp>
        <p:nvSpPr>
          <p:cNvPr id="7" name="TextBox 6">
            <a:extLst>
              <a:ext uri="{FF2B5EF4-FFF2-40B4-BE49-F238E27FC236}">
                <a16:creationId xmlns:a16="http://schemas.microsoft.com/office/drawing/2014/main" id="{2898418C-753A-40B1-8B1B-BEAACF6D7374}"/>
              </a:ext>
            </a:extLst>
          </p:cNvPr>
          <p:cNvSpPr txBox="1"/>
          <p:nvPr/>
        </p:nvSpPr>
        <p:spPr>
          <a:xfrm>
            <a:off x="7321149" y="4829315"/>
            <a:ext cx="3032695" cy="1586075"/>
          </a:xfrm>
          <a:prstGeom prst="rect">
            <a:avLst/>
          </a:prstGeom>
          <a:noFill/>
        </p:spPr>
        <p:txBody>
          <a:bodyPr wrap="square" rtlCol="0">
            <a:spAutoFit/>
          </a:bodyPr>
          <a:lstStyle/>
          <a:p>
            <a:pPr algn="just">
              <a:lnSpc>
                <a:spcPct val="150000"/>
              </a:lnSpc>
            </a:pP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En Bip&amp;Drive creemos en la tecnología como medio para resolver necesidades reales. Diseñamos productos que aportan valor desde la sencillez, la confianza y la experiencia práctica, con nuestros usuarios siempre en el centro.</a:t>
            </a:r>
          </a:p>
        </p:txBody>
      </p:sp>
      <p:sp>
        <p:nvSpPr>
          <p:cNvPr id="22" name="TextBox 21">
            <a:extLst>
              <a:ext uri="{FF2B5EF4-FFF2-40B4-BE49-F238E27FC236}">
                <a16:creationId xmlns:a16="http://schemas.microsoft.com/office/drawing/2014/main" id="{2FBE1070-DBAE-4C09-AC89-5906EE510488}"/>
              </a:ext>
            </a:extLst>
          </p:cNvPr>
          <p:cNvSpPr txBox="1"/>
          <p:nvPr/>
        </p:nvSpPr>
        <p:spPr>
          <a:xfrm>
            <a:off x="1169703" y="4938689"/>
            <a:ext cx="2969195" cy="369332"/>
          </a:xfrm>
          <a:prstGeom prst="rect">
            <a:avLst/>
          </a:prstGeom>
          <a:noFill/>
        </p:spPr>
        <p:txBody>
          <a:bodyPr wrap="square" rtlCol="0">
            <a:spAutoFit/>
          </a:bodyPr>
          <a:lstStyle/>
          <a:p>
            <a:r>
              <a:rPr lang="es-ES" noProof="0" dirty="0">
                <a:solidFill>
                  <a:srgbClr val="072A49"/>
                </a:solidFill>
                <a:latin typeface="Mulish" pitchFamily="2" charset="77"/>
                <a:ea typeface="Open Sans Light" panose="020B0606030504020204" pitchFamily="34" charset="0"/>
                <a:cs typeface="Open Sans Light" panose="020B0606030504020204" pitchFamily="34" charset="0"/>
              </a:rPr>
              <a:t>Movilidad inteligente</a:t>
            </a:r>
          </a:p>
        </p:txBody>
      </p:sp>
      <p:pic>
        <p:nvPicPr>
          <p:cNvPr id="13" name="Imagen 12" descr="Logotipo&#10;&#10;El contenido generado por IA puede ser incorrecto.">
            <a:extLst>
              <a:ext uri="{FF2B5EF4-FFF2-40B4-BE49-F238E27FC236}">
                <a16:creationId xmlns:a16="http://schemas.microsoft.com/office/drawing/2014/main" id="{21CAF8BF-BF11-E614-1B86-56CA976408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9703" y="371623"/>
            <a:ext cx="2913175" cy="2074397"/>
          </a:xfrm>
          <a:prstGeom prst="rect">
            <a:avLst/>
          </a:prstGeom>
        </p:spPr>
      </p:pic>
    </p:spTree>
    <p:extLst>
      <p:ext uri="{BB962C8B-B14F-4D97-AF65-F5344CB8AC3E}">
        <p14:creationId xmlns:p14="http://schemas.microsoft.com/office/powerpoint/2010/main" val="1237702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Marcador de posición de imagen 7">
            <a:extLst>
              <a:ext uri="{FF2B5EF4-FFF2-40B4-BE49-F238E27FC236}">
                <a16:creationId xmlns:a16="http://schemas.microsoft.com/office/drawing/2014/main" id="{F00FAE7F-5196-4180-355D-D551DFBEE89D}"/>
              </a:ext>
            </a:extLst>
          </p:cNvPr>
          <p:cNvPicPr>
            <a:picLocks noGrp="1" noChangeAspect="1"/>
          </p:cNvPicPr>
          <p:nvPr>
            <p:ph type="pic" sz="quarter" idx="4294967295"/>
          </p:nvPr>
        </p:nvPicPr>
        <p:blipFill>
          <a:blip r:embed="rId2">
            <a:extLst>
              <a:ext uri="{28A0092B-C50C-407E-A947-70E740481C1C}">
                <a14:useLocalDpi xmlns:a14="http://schemas.microsoft.com/office/drawing/2010/main" val="0"/>
              </a:ext>
            </a:extLst>
          </a:blip>
          <a:srcRect l="23211" t="-3673" r="23211" b="3673"/>
          <a:stretch>
            <a:fillRect/>
          </a:stretch>
        </p:blipFill>
        <p:spPr>
          <a:xfrm>
            <a:off x="0" y="0"/>
            <a:ext cx="5600700" cy="5880100"/>
          </a:xfrm>
        </p:spPr>
      </p:pic>
      <p:sp>
        <p:nvSpPr>
          <p:cNvPr id="7" name="Rectangle: Rounded Corners 6">
            <a:extLst>
              <a:ext uri="{FF2B5EF4-FFF2-40B4-BE49-F238E27FC236}">
                <a16:creationId xmlns:a16="http://schemas.microsoft.com/office/drawing/2014/main" id="{43A96A4E-09BE-4271-9B0B-B21732824AA2}"/>
              </a:ext>
            </a:extLst>
          </p:cNvPr>
          <p:cNvSpPr/>
          <p:nvPr/>
        </p:nvSpPr>
        <p:spPr>
          <a:xfrm>
            <a:off x="3873499" y="3824301"/>
            <a:ext cx="7820025" cy="2440977"/>
          </a:xfrm>
          <a:prstGeom prst="roundRect">
            <a:avLst>
              <a:gd name="adj" fmla="val 1967"/>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4" name="TextBox 3">
            <a:extLst>
              <a:ext uri="{FF2B5EF4-FFF2-40B4-BE49-F238E27FC236}">
                <a16:creationId xmlns:a16="http://schemas.microsoft.com/office/drawing/2014/main" id="{BA42D969-4124-4AF1-9371-FDC7773BC13D}"/>
              </a:ext>
            </a:extLst>
          </p:cNvPr>
          <p:cNvSpPr txBox="1"/>
          <p:nvPr/>
        </p:nvSpPr>
        <p:spPr>
          <a:xfrm>
            <a:off x="3837832" y="1035573"/>
            <a:ext cx="3871068" cy="1815882"/>
          </a:xfrm>
          <a:prstGeom prst="rect">
            <a:avLst/>
          </a:prstGeom>
          <a:noFill/>
        </p:spPr>
        <p:txBody>
          <a:bodyPr wrap="square" rtlCol="0">
            <a:spAutoFit/>
          </a:bodyPr>
          <a:lstStyle/>
          <a:p>
            <a:r>
              <a:rPr lang="es-ES" sz="5600" b="1" spc="-150" noProof="0" dirty="0">
                <a:latin typeface="Plus Jakarta Sans" pitchFamily="2" charset="77"/>
                <a:ea typeface="Inter" panose="020B0502030000000004" pitchFamily="34" charset="0"/>
                <a:cs typeface="Open Sans ExtraBold" panose="020B0606030504020204" pitchFamily="34" charset="0"/>
              </a:rPr>
              <a:t>Sobre Bip&amp;Drive</a:t>
            </a:r>
          </a:p>
        </p:txBody>
      </p:sp>
      <p:sp>
        <p:nvSpPr>
          <p:cNvPr id="5" name="TextBox 4">
            <a:extLst>
              <a:ext uri="{FF2B5EF4-FFF2-40B4-BE49-F238E27FC236}">
                <a16:creationId xmlns:a16="http://schemas.microsoft.com/office/drawing/2014/main" id="{EA91C2CE-B7B2-427E-8216-AE57B70A117A}"/>
              </a:ext>
            </a:extLst>
          </p:cNvPr>
          <p:cNvSpPr txBox="1"/>
          <p:nvPr/>
        </p:nvSpPr>
        <p:spPr>
          <a:xfrm>
            <a:off x="8485271" y="1528016"/>
            <a:ext cx="3059027" cy="1323439"/>
          </a:xfrm>
          <a:prstGeom prst="rect">
            <a:avLst/>
          </a:prstGeom>
          <a:noFill/>
        </p:spPr>
        <p:txBody>
          <a:bodyPr wrap="square" rtlCol="0">
            <a:spAutoFit/>
          </a:bodyPr>
          <a:lstStyle/>
          <a:p>
            <a:r>
              <a:rPr lang="es-ES" sz="1600" noProof="0" dirty="0">
                <a:solidFill>
                  <a:schemeClr val="tx2"/>
                </a:solidFill>
                <a:latin typeface="Mulish" pitchFamily="2" charset="77"/>
                <a:ea typeface="Open Sans Light" panose="020B0606030504020204" pitchFamily="34" charset="0"/>
                <a:cs typeface="Open Sans Light" panose="020B0606030504020204" pitchFamily="34" charset="0"/>
              </a:rPr>
              <a:t>Desde 2014 ofreciendo soluciones de movilidad inteligente tanto para </a:t>
            </a:r>
            <a:r>
              <a:rPr lang="es-ES" sz="1600" noProof="0" dirty="0" err="1">
                <a:solidFill>
                  <a:schemeClr val="tx2"/>
                </a:solidFill>
                <a:latin typeface="Mulish" pitchFamily="2" charset="77"/>
                <a:ea typeface="Open Sans Light" panose="020B0606030504020204" pitchFamily="34" charset="0"/>
                <a:cs typeface="Open Sans Light" panose="020B0606030504020204" pitchFamily="34" charset="0"/>
              </a:rPr>
              <a:t>conductors</a:t>
            </a:r>
            <a:r>
              <a:rPr lang="es-ES" sz="1600" noProof="0" dirty="0">
                <a:solidFill>
                  <a:schemeClr val="tx2"/>
                </a:solidFill>
                <a:latin typeface="Mulish" pitchFamily="2" charset="77"/>
                <a:ea typeface="Open Sans Light" panose="020B0606030504020204" pitchFamily="34" charset="0"/>
                <a:cs typeface="Open Sans Light" panose="020B0606030504020204" pitchFamily="34" charset="0"/>
              </a:rPr>
              <a:t> particulares como para empresas</a:t>
            </a:r>
          </a:p>
        </p:txBody>
      </p:sp>
      <p:sp>
        <p:nvSpPr>
          <p:cNvPr id="6" name="TextBox 5">
            <a:extLst>
              <a:ext uri="{FF2B5EF4-FFF2-40B4-BE49-F238E27FC236}">
                <a16:creationId xmlns:a16="http://schemas.microsoft.com/office/drawing/2014/main" id="{321C6D20-D4E9-40EA-93C6-4B0F38BB410F}"/>
              </a:ext>
            </a:extLst>
          </p:cNvPr>
          <p:cNvSpPr txBox="1"/>
          <p:nvPr/>
        </p:nvSpPr>
        <p:spPr>
          <a:xfrm>
            <a:off x="4531826" y="4692776"/>
            <a:ext cx="3045798" cy="1078244"/>
          </a:xfrm>
          <a:prstGeom prst="rect">
            <a:avLst/>
          </a:prstGeom>
          <a:noFill/>
        </p:spPr>
        <p:txBody>
          <a:bodyPr wrap="square" rtlCol="0">
            <a:spAutoFit/>
          </a:bodyPr>
          <a:lstStyle/>
          <a:p>
            <a:pPr algn="just">
              <a:lnSpc>
                <a:spcPct val="150000"/>
              </a:lnSpc>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Desde 2014, ofrece servicios como el telepeaje VIA-T, pago en parkings y gasolineras, gestión de balizas V16, recarga eléctrica y más, todo desde una única app.</a:t>
            </a:r>
          </a:p>
        </p:txBody>
      </p:sp>
      <p:sp>
        <p:nvSpPr>
          <p:cNvPr id="9" name="TextBox 8">
            <a:extLst>
              <a:ext uri="{FF2B5EF4-FFF2-40B4-BE49-F238E27FC236}">
                <a16:creationId xmlns:a16="http://schemas.microsoft.com/office/drawing/2014/main" id="{A2308134-D370-40A8-AA0D-385E3AF9B818}"/>
              </a:ext>
            </a:extLst>
          </p:cNvPr>
          <p:cNvSpPr txBox="1"/>
          <p:nvPr/>
        </p:nvSpPr>
        <p:spPr>
          <a:xfrm>
            <a:off x="8027517" y="4692776"/>
            <a:ext cx="3423603" cy="1332160"/>
          </a:xfrm>
          <a:prstGeom prst="rect">
            <a:avLst/>
          </a:prstGeom>
          <a:noFill/>
        </p:spPr>
        <p:txBody>
          <a:bodyPr wrap="square" rtlCol="0">
            <a:spAutoFit/>
          </a:bodyPr>
          <a:lstStyle/>
          <a:p>
            <a:pPr algn="just">
              <a:lnSpc>
                <a:spcPct val="150000"/>
              </a:lnSpc>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Con el respaldo de grandes socios del sector (Iberdrola, Cintra, Banco Santander…), Bip&amp;Drive trabaja para hacer la movilidad más sencilla, conectada y eficiente, tanto para conductores particulares como para empresas.</a:t>
            </a:r>
          </a:p>
        </p:txBody>
      </p:sp>
      <p:sp>
        <p:nvSpPr>
          <p:cNvPr id="10" name="TextBox 9">
            <a:extLst>
              <a:ext uri="{FF2B5EF4-FFF2-40B4-BE49-F238E27FC236}">
                <a16:creationId xmlns:a16="http://schemas.microsoft.com/office/drawing/2014/main" id="{ADC47EED-B9D5-45EE-975D-48C96D94AF9D}"/>
              </a:ext>
            </a:extLst>
          </p:cNvPr>
          <p:cNvSpPr txBox="1"/>
          <p:nvPr/>
        </p:nvSpPr>
        <p:spPr>
          <a:xfrm>
            <a:off x="4531826" y="4315866"/>
            <a:ext cx="2969195" cy="323165"/>
          </a:xfrm>
          <a:prstGeom prst="rect">
            <a:avLst/>
          </a:prstGeom>
          <a:noFill/>
        </p:spPr>
        <p:txBody>
          <a:bodyPr wrap="square" rtlCol="0">
            <a:spAutoFit/>
          </a:bodyPr>
          <a:lstStyle/>
          <a:p>
            <a:r>
              <a:rPr lang="es-ES" sz="1500" noProof="0" dirty="0">
                <a:latin typeface="Mulish" pitchFamily="2" charset="77"/>
                <a:ea typeface="Open Sans Light" panose="020B0606030504020204" pitchFamily="34" charset="0"/>
                <a:cs typeface="Open Sans Light" panose="020B0606030504020204" pitchFamily="34" charset="0"/>
              </a:rPr>
              <a:t>Soluciones</a:t>
            </a:r>
          </a:p>
        </p:txBody>
      </p:sp>
      <p:sp>
        <p:nvSpPr>
          <p:cNvPr id="11" name="TextBox 10">
            <a:extLst>
              <a:ext uri="{FF2B5EF4-FFF2-40B4-BE49-F238E27FC236}">
                <a16:creationId xmlns:a16="http://schemas.microsoft.com/office/drawing/2014/main" id="{82810824-E7D1-4CB3-ACD0-778FA7C4ADA9}"/>
              </a:ext>
            </a:extLst>
          </p:cNvPr>
          <p:cNvSpPr txBox="1"/>
          <p:nvPr/>
        </p:nvSpPr>
        <p:spPr>
          <a:xfrm>
            <a:off x="8027518" y="4315866"/>
            <a:ext cx="2969195" cy="323165"/>
          </a:xfrm>
          <a:prstGeom prst="rect">
            <a:avLst/>
          </a:prstGeom>
          <a:noFill/>
        </p:spPr>
        <p:txBody>
          <a:bodyPr wrap="square" rtlCol="0">
            <a:spAutoFit/>
          </a:bodyPr>
          <a:lstStyle/>
          <a:p>
            <a:r>
              <a:rPr lang="es-ES" sz="1500" noProof="0" dirty="0">
                <a:latin typeface="Mulish" pitchFamily="2" charset="77"/>
                <a:ea typeface="Open Sans Light" panose="020B0606030504020204" pitchFamily="34" charset="0"/>
                <a:cs typeface="Open Sans Light" panose="020B0606030504020204" pitchFamily="34" charset="0"/>
              </a:rPr>
              <a:t>Alianzas</a:t>
            </a:r>
          </a:p>
        </p:txBody>
      </p:sp>
      <p:cxnSp>
        <p:nvCxnSpPr>
          <p:cNvPr id="13" name="Straight Connector 12">
            <a:extLst>
              <a:ext uri="{FF2B5EF4-FFF2-40B4-BE49-F238E27FC236}">
                <a16:creationId xmlns:a16="http://schemas.microsoft.com/office/drawing/2014/main" id="{F7071876-2CC9-4871-8365-618476083B5A}"/>
              </a:ext>
            </a:extLst>
          </p:cNvPr>
          <p:cNvCxnSpPr>
            <a:cxnSpLocks/>
          </p:cNvCxnSpPr>
          <p:nvPr/>
        </p:nvCxnSpPr>
        <p:spPr>
          <a:xfrm flipV="1">
            <a:off x="8139941" y="1524658"/>
            <a:ext cx="0" cy="1326797"/>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8620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F9D1391-A03D-4AA3-8686-145488F2C81A}"/>
              </a:ext>
            </a:extLst>
          </p:cNvPr>
          <p:cNvSpPr txBox="1"/>
          <p:nvPr/>
        </p:nvSpPr>
        <p:spPr>
          <a:xfrm>
            <a:off x="5892800" y="794772"/>
            <a:ext cx="3822700" cy="954107"/>
          </a:xfrm>
          <a:prstGeom prst="rect">
            <a:avLst/>
          </a:prstGeom>
          <a:noFill/>
        </p:spPr>
        <p:txBody>
          <a:bodyPr wrap="square" rtlCol="0">
            <a:spAutoFit/>
          </a:bodyPr>
          <a:lstStyle/>
          <a:p>
            <a:r>
              <a:rPr lang="es-ES" sz="5600" b="1" spc="-150" noProof="0" dirty="0">
                <a:latin typeface="Plus Jakarta Sans" pitchFamily="2" charset="77"/>
                <a:ea typeface="Inter" panose="020B0502030000000004" pitchFamily="34" charset="0"/>
                <a:cs typeface="Open Sans ExtraBold" panose="020B0606030504020204" pitchFamily="34" charset="0"/>
              </a:rPr>
              <a:t>Parking.</a:t>
            </a:r>
          </a:p>
        </p:txBody>
      </p:sp>
      <p:sp>
        <p:nvSpPr>
          <p:cNvPr id="6" name="TextBox 5">
            <a:extLst>
              <a:ext uri="{FF2B5EF4-FFF2-40B4-BE49-F238E27FC236}">
                <a16:creationId xmlns:a16="http://schemas.microsoft.com/office/drawing/2014/main" id="{A71949F2-058F-4B2B-B0F1-502ACB4A234E}"/>
              </a:ext>
            </a:extLst>
          </p:cNvPr>
          <p:cNvSpPr txBox="1"/>
          <p:nvPr/>
        </p:nvSpPr>
        <p:spPr>
          <a:xfrm>
            <a:off x="5892800" y="2014046"/>
            <a:ext cx="3059027" cy="369332"/>
          </a:xfrm>
          <a:prstGeom prst="rect">
            <a:avLst/>
          </a:prstGeom>
          <a:noFill/>
        </p:spPr>
        <p:txBody>
          <a:bodyPr wrap="square" rtlCol="0">
            <a:spAutoFit/>
          </a:bodyPr>
          <a:lstStyle/>
          <a:p>
            <a:r>
              <a:rPr lang="es-ES" noProof="0" dirty="0">
                <a:latin typeface="Mulish" pitchFamily="2" charset="77"/>
                <a:ea typeface="Open Sans Light" panose="020B0606030504020204" pitchFamily="34" charset="0"/>
                <a:cs typeface="Open Sans Light" panose="020B0606030504020204" pitchFamily="34" charset="0"/>
              </a:rPr>
              <a:t>Aparca sin </a:t>
            </a:r>
            <a:r>
              <a:rPr lang="es-ES" noProof="0" dirty="0" err="1">
                <a:latin typeface="Mulish" pitchFamily="2" charset="77"/>
                <a:ea typeface="Open Sans Light" panose="020B0606030504020204" pitchFamily="34" charset="0"/>
                <a:cs typeface="Open Sans Light" panose="020B0606030504020204" pitchFamily="34" charset="0"/>
              </a:rPr>
              <a:t>parquimetro</a:t>
            </a:r>
            <a:endParaRPr lang="es-ES" noProof="0" dirty="0">
              <a:latin typeface="Mulish" pitchFamily="2" charset="77"/>
              <a:ea typeface="Open Sans Light" panose="020B0606030504020204" pitchFamily="34" charset="0"/>
              <a:cs typeface="Open Sans Light" panose="020B0606030504020204" pitchFamily="34" charset="0"/>
            </a:endParaRPr>
          </a:p>
        </p:txBody>
      </p:sp>
      <p:sp>
        <p:nvSpPr>
          <p:cNvPr id="7" name="TextBox 6">
            <a:extLst>
              <a:ext uri="{FF2B5EF4-FFF2-40B4-BE49-F238E27FC236}">
                <a16:creationId xmlns:a16="http://schemas.microsoft.com/office/drawing/2014/main" id="{E600D836-11D1-4863-8257-8F0038AC4F93}"/>
              </a:ext>
            </a:extLst>
          </p:cNvPr>
          <p:cNvSpPr txBox="1"/>
          <p:nvPr/>
        </p:nvSpPr>
        <p:spPr>
          <a:xfrm>
            <a:off x="5892800" y="2478854"/>
            <a:ext cx="5285740" cy="1077218"/>
          </a:xfrm>
          <a:prstGeom prst="rect">
            <a:avLst/>
          </a:prstGeom>
          <a:noFill/>
        </p:spPr>
        <p:txBody>
          <a:bodyPr wrap="square" rtlCol="0">
            <a:spAutoFit/>
          </a:bodyPr>
          <a:lstStyle>
            <a:defPPr>
              <a:defRPr lang="en-US"/>
            </a:defPPr>
            <a:lvl1pPr>
              <a:defRPr sz="1600">
                <a:solidFill>
                  <a:schemeClr val="tx2"/>
                </a:solidFill>
                <a:latin typeface="Mulish" pitchFamily="2" charset="77"/>
                <a:ea typeface="Open Sans Light" panose="020B0606030504020204" pitchFamily="34" charset="0"/>
                <a:cs typeface="Open Sans Light" panose="020B0606030504020204" pitchFamily="34" charset="0"/>
              </a:defRPr>
            </a:lvl1pPr>
          </a:lstStyle>
          <a:p>
            <a:r>
              <a:rPr lang="es-ES" noProof="0" dirty="0"/>
              <a:t>Con Bip&amp;Drive puedes acceder a miles de parkings en toda España de forma cómoda y sin tickets. Aparca con tu móvil, sin pasar por el cajero, y paga directamente desde la app.</a:t>
            </a:r>
          </a:p>
        </p:txBody>
      </p:sp>
      <p:cxnSp>
        <p:nvCxnSpPr>
          <p:cNvPr id="13" name="Straight Connector 12">
            <a:extLst>
              <a:ext uri="{FF2B5EF4-FFF2-40B4-BE49-F238E27FC236}">
                <a16:creationId xmlns:a16="http://schemas.microsoft.com/office/drawing/2014/main" id="{62A766FC-60D3-4D2F-8FE3-FCCAA6A605E2}"/>
              </a:ext>
            </a:extLst>
          </p:cNvPr>
          <p:cNvCxnSpPr>
            <a:cxnSpLocks/>
          </p:cNvCxnSpPr>
          <p:nvPr/>
        </p:nvCxnSpPr>
        <p:spPr>
          <a:xfrm>
            <a:off x="6027057" y="622256"/>
            <a:ext cx="877968"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Marcador de posición de imagen 3" descr="Una carretera con luces&#10;&#10;El contenido generado por IA puede ser incorrecto.">
            <a:extLst>
              <a:ext uri="{FF2B5EF4-FFF2-40B4-BE49-F238E27FC236}">
                <a16:creationId xmlns:a16="http://schemas.microsoft.com/office/drawing/2014/main" id="{0B399E2A-0374-6740-E39E-727F1522964C}"/>
              </a:ext>
            </a:extLst>
          </p:cNvPr>
          <p:cNvPicPr>
            <a:picLocks noGrp="1" noChangeAspect="1"/>
          </p:cNvPicPr>
          <p:nvPr>
            <p:ph type="pic" sz="quarter" idx="4294967295"/>
          </p:nvPr>
        </p:nvPicPr>
        <p:blipFill>
          <a:blip r:embed="rId2">
            <a:extLst>
              <a:ext uri="{28A0092B-C50C-407E-A947-70E740481C1C}">
                <a14:useLocalDpi xmlns:a14="http://schemas.microsoft.com/office/drawing/2010/main" val="0"/>
              </a:ext>
            </a:extLst>
          </a:blip>
          <a:srcRect l="27346" r="27346"/>
          <a:stretch>
            <a:fillRect/>
          </a:stretch>
        </p:blipFill>
        <p:spPr>
          <a:xfrm>
            <a:off x="899651" y="-7374"/>
            <a:ext cx="4660900" cy="6858000"/>
          </a:xfrm>
        </p:spPr>
      </p:pic>
      <p:sp>
        <p:nvSpPr>
          <p:cNvPr id="16" name="TextBox 6">
            <a:extLst>
              <a:ext uri="{FF2B5EF4-FFF2-40B4-BE49-F238E27FC236}">
                <a16:creationId xmlns:a16="http://schemas.microsoft.com/office/drawing/2014/main" id="{4465301E-9309-AAD6-6D61-17ABFDD9C38E}"/>
              </a:ext>
            </a:extLst>
          </p:cNvPr>
          <p:cNvSpPr txBox="1"/>
          <p:nvPr/>
        </p:nvSpPr>
        <p:spPr>
          <a:xfrm>
            <a:off x="5892800" y="3659954"/>
            <a:ext cx="5285740" cy="1323439"/>
          </a:xfrm>
          <a:prstGeom prst="rect">
            <a:avLst/>
          </a:prstGeom>
          <a:noFill/>
        </p:spPr>
        <p:txBody>
          <a:bodyPr wrap="square" rtlCol="0">
            <a:spAutoFit/>
          </a:bodyPr>
          <a:lstStyle>
            <a:defPPr>
              <a:defRPr lang="en-US"/>
            </a:defPPr>
            <a:lvl1pPr>
              <a:defRPr sz="1600">
                <a:solidFill>
                  <a:schemeClr val="tx2"/>
                </a:solidFill>
                <a:latin typeface="Mulish" pitchFamily="2" charset="77"/>
                <a:ea typeface="Open Sans Light" panose="020B0606030504020204" pitchFamily="34" charset="0"/>
                <a:cs typeface="Open Sans Light" panose="020B0606030504020204" pitchFamily="34" charset="0"/>
              </a:defRPr>
            </a:lvl1pPr>
          </a:lstStyle>
          <a:p>
            <a:r>
              <a:rPr lang="es-ES" noProof="0" dirty="0"/>
              <a:t>Consulta la disponibilidad en tiempo real, accede a tarifas especiales y gestiona tus pagos de forma centralizada. Además, en muchos aparcamientos, la barrera se abre automáticamente gracias a la lectura de matrícula o el uso de tu dispositivo VIA-T.</a:t>
            </a:r>
          </a:p>
        </p:txBody>
      </p:sp>
      <p:sp>
        <p:nvSpPr>
          <p:cNvPr id="17" name="TextBox 6">
            <a:extLst>
              <a:ext uri="{FF2B5EF4-FFF2-40B4-BE49-F238E27FC236}">
                <a16:creationId xmlns:a16="http://schemas.microsoft.com/office/drawing/2014/main" id="{3261ADC5-E841-BD43-5A10-E858A2AB92A5}"/>
              </a:ext>
            </a:extLst>
          </p:cNvPr>
          <p:cNvSpPr txBox="1"/>
          <p:nvPr/>
        </p:nvSpPr>
        <p:spPr>
          <a:xfrm>
            <a:off x="5892800" y="5046794"/>
            <a:ext cx="5285740" cy="584775"/>
          </a:xfrm>
          <a:prstGeom prst="rect">
            <a:avLst/>
          </a:prstGeom>
          <a:noFill/>
        </p:spPr>
        <p:txBody>
          <a:bodyPr wrap="square" rtlCol="0">
            <a:spAutoFit/>
          </a:bodyPr>
          <a:lstStyle>
            <a:defPPr>
              <a:defRPr lang="en-US"/>
            </a:defPPr>
            <a:lvl1pPr>
              <a:defRPr sz="1600">
                <a:solidFill>
                  <a:schemeClr val="tx2"/>
                </a:solidFill>
                <a:latin typeface="Mulish" pitchFamily="2" charset="77"/>
                <a:ea typeface="Open Sans Light" panose="020B0606030504020204" pitchFamily="34" charset="0"/>
                <a:cs typeface="Open Sans Light" panose="020B0606030504020204" pitchFamily="34" charset="0"/>
              </a:defRPr>
            </a:lvl1pPr>
          </a:lstStyle>
          <a:p>
            <a:r>
              <a:rPr lang="es-ES" noProof="0" dirty="0"/>
              <a:t>Una forma más rápida, sencilla y conectada de moverte por la ciudad.</a:t>
            </a:r>
          </a:p>
        </p:txBody>
      </p:sp>
    </p:spTree>
    <p:extLst>
      <p:ext uri="{BB962C8B-B14F-4D97-AF65-F5344CB8AC3E}">
        <p14:creationId xmlns:p14="http://schemas.microsoft.com/office/powerpoint/2010/main" val="8330246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780F8D2-D26C-492D-B0BE-7F2D695B959A}"/>
              </a:ext>
            </a:extLst>
          </p:cNvPr>
          <p:cNvSpPr txBox="1"/>
          <p:nvPr/>
        </p:nvSpPr>
        <p:spPr>
          <a:xfrm>
            <a:off x="1324623" y="1130502"/>
            <a:ext cx="5942089" cy="861774"/>
          </a:xfrm>
          <a:prstGeom prst="rect">
            <a:avLst/>
          </a:prstGeom>
          <a:noFill/>
        </p:spPr>
        <p:txBody>
          <a:bodyPr wrap="square" rtlCol="0">
            <a:spAutoFit/>
          </a:bodyPr>
          <a:lstStyle/>
          <a:p>
            <a:r>
              <a:rPr lang="es-ES" sz="5000" b="1" spc="-150" noProof="0" dirty="0">
                <a:latin typeface="Plus Jakarta Sans" pitchFamily="2" charset="77"/>
                <a:ea typeface="Inter" panose="020B0502030000000004" pitchFamily="34" charset="0"/>
                <a:cs typeface="Open Sans ExtraBold" panose="020B0606030504020204" pitchFamily="34" charset="0"/>
              </a:rPr>
              <a:t>Activa tu movilidad.</a:t>
            </a:r>
          </a:p>
        </p:txBody>
      </p:sp>
      <p:sp>
        <p:nvSpPr>
          <p:cNvPr id="34" name="TextBox 33">
            <a:extLst>
              <a:ext uri="{FF2B5EF4-FFF2-40B4-BE49-F238E27FC236}">
                <a16:creationId xmlns:a16="http://schemas.microsoft.com/office/drawing/2014/main" id="{276EE5C2-0DA5-426E-B83C-41B341A88C57}"/>
              </a:ext>
            </a:extLst>
          </p:cNvPr>
          <p:cNvSpPr txBox="1"/>
          <p:nvPr/>
        </p:nvSpPr>
        <p:spPr>
          <a:xfrm>
            <a:off x="1324623" y="2041626"/>
            <a:ext cx="5851977" cy="1080937"/>
          </a:xfrm>
          <a:prstGeom prst="rect">
            <a:avLst/>
          </a:prstGeom>
          <a:noFill/>
        </p:spPr>
        <p:txBody>
          <a:bodyPr wrap="square" rtlCol="0">
            <a:spAutoFit/>
          </a:bodyPr>
          <a:lstStyle/>
          <a:p>
            <a:pPr algn="just">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overviews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Iterative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approaches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corporate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strategy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foster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collaborative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thinking</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further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overall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value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proposition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holistic</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world</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view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of</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disruptive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innovation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via</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workplace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diversity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and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empowerment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a:t>
            </a:r>
          </a:p>
        </p:txBody>
      </p:sp>
      <p:sp>
        <p:nvSpPr>
          <p:cNvPr id="24" name="TextBox 23">
            <a:extLst>
              <a:ext uri="{FF2B5EF4-FFF2-40B4-BE49-F238E27FC236}">
                <a16:creationId xmlns:a16="http://schemas.microsoft.com/office/drawing/2014/main" id="{CF29011F-4FBE-4953-9985-99F7A5904DB2}"/>
              </a:ext>
            </a:extLst>
          </p:cNvPr>
          <p:cNvSpPr txBox="1"/>
          <p:nvPr/>
        </p:nvSpPr>
        <p:spPr>
          <a:xfrm>
            <a:off x="10149221" y="5181693"/>
            <a:ext cx="1129636" cy="461665"/>
          </a:xfrm>
          <a:prstGeom prst="rect">
            <a:avLst/>
          </a:prstGeom>
          <a:noFill/>
        </p:spPr>
        <p:txBody>
          <a:bodyPr wrap="square" rtlCol="0">
            <a:spAutoFit/>
          </a:bodyPr>
          <a:lstStyle/>
          <a:p>
            <a:pPr algn="ctr"/>
            <a:r>
              <a:rPr lang="es-ES" sz="2400" noProof="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85</a:t>
            </a:r>
            <a:r>
              <a:rPr lang="es-ES" sz="2400" baseline="30000" noProof="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t>
            </a:r>
          </a:p>
        </p:txBody>
      </p:sp>
      <p:sp>
        <p:nvSpPr>
          <p:cNvPr id="13" name="TextBox 12">
            <a:extLst>
              <a:ext uri="{FF2B5EF4-FFF2-40B4-BE49-F238E27FC236}">
                <a16:creationId xmlns:a16="http://schemas.microsoft.com/office/drawing/2014/main" id="{10B60184-2A26-44B8-8B6F-D9101714262D}"/>
              </a:ext>
            </a:extLst>
          </p:cNvPr>
          <p:cNvSpPr txBox="1"/>
          <p:nvPr/>
        </p:nvSpPr>
        <p:spPr>
          <a:xfrm>
            <a:off x="8389201" y="4931046"/>
            <a:ext cx="1954149" cy="646331"/>
          </a:xfrm>
          <a:prstGeom prst="rect">
            <a:avLst/>
          </a:prstGeom>
          <a:noFill/>
        </p:spPr>
        <p:txBody>
          <a:bodyPr wrap="square" rtlCol="0">
            <a:spAutoFit/>
          </a:bodyPr>
          <a:lstStyle/>
          <a:p>
            <a:r>
              <a:rPr lang="es-ES" noProof="0" dirty="0">
                <a:solidFill>
                  <a:schemeClr val="bg1"/>
                </a:solidFill>
                <a:latin typeface="Mulish" pitchFamily="2" charset="77"/>
                <a:ea typeface="Open Sans Light" panose="020B0606030504020204" pitchFamily="34" charset="0"/>
                <a:cs typeface="Open Sans Light" panose="020B0606030504020204" pitchFamily="34" charset="0"/>
              </a:rPr>
              <a:t>Content </a:t>
            </a:r>
            <a:r>
              <a:rPr lang="es-ES" noProof="0" dirty="0" err="1">
                <a:solidFill>
                  <a:schemeClr val="bg1"/>
                </a:solidFill>
                <a:latin typeface="Mulish" pitchFamily="2" charset="77"/>
                <a:ea typeface="Open Sans Light" panose="020B0606030504020204" pitchFamily="34" charset="0"/>
                <a:cs typeface="Open Sans Light" panose="020B0606030504020204" pitchFamily="34" charset="0"/>
              </a:rPr>
              <a:t>Strategy</a:t>
            </a:r>
            <a:endParaRPr lang="es-ES" noProof="0" dirty="0">
              <a:solidFill>
                <a:schemeClr val="bg1"/>
              </a:solidFill>
              <a:latin typeface="Mulish" pitchFamily="2" charset="77"/>
              <a:ea typeface="Open Sans Light" panose="020B0606030504020204" pitchFamily="34" charset="0"/>
              <a:cs typeface="Open Sans Light" panose="020B0606030504020204" pitchFamily="34" charset="0"/>
            </a:endParaRPr>
          </a:p>
        </p:txBody>
      </p:sp>
      <p:sp>
        <p:nvSpPr>
          <p:cNvPr id="25" name="TextBox 24">
            <a:extLst>
              <a:ext uri="{FF2B5EF4-FFF2-40B4-BE49-F238E27FC236}">
                <a16:creationId xmlns:a16="http://schemas.microsoft.com/office/drawing/2014/main" id="{3A8F53BD-6517-45BC-9198-8520E83535A6}"/>
              </a:ext>
            </a:extLst>
          </p:cNvPr>
          <p:cNvSpPr txBox="1"/>
          <p:nvPr/>
        </p:nvSpPr>
        <p:spPr>
          <a:xfrm>
            <a:off x="8389201" y="5647784"/>
            <a:ext cx="1514999" cy="246221"/>
          </a:xfrm>
          <a:prstGeom prst="rect">
            <a:avLst/>
          </a:prstGeom>
          <a:noFill/>
        </p:spPr>
        <p:txBody>
          <a:bodyPr wrap="square" rtlCol="0">
            <a:spAutoFit/>
          </a:bodyPr>
          <a:lstStyle/>
          <a:p>
            <a:r>
              <a:rPr lang="es-ES" sz="1000" noProof="0" dirty="0">
                <a:solidFill>
                  <a:schemeClr val="bg1"/>
                </a:solidFill>
                <a:latin typeface="Mulish" pitchFamily="2" charset="77"/>
                <a:ea typeface="Open Sans Light" panose="020B0606030504020204" pitchFamily="34" charset="0"/>
                <a:cs typeface="Open Sans Light" panose="020B0606030504020204" pitchFamily="34" charset="0"/>
              </a:rPr>
              <a:t>December 02, 2025</a:t>
            </a:r>
          </a:p>
        </p:txBody>
      </p:sp>
      <p:sp>
        <p:nvSpPr>
          <p:cNvPr id="31" name="TextBox 30">
            <a:extLst>
              <a:ext uri="{FF2B5EF4-FFF2-40B4-BE49-F238E27FC236}">
                <a16:creationId xmlns:a16="http://schemas.microsoft.com/office/drawing/2014/main" id="{CCD5A6F4-01EB-4C40-9702-D95C744E18BE}"/>
              </a:ext>
            </a:extLst>
          </p:cNvPr>
          <p:cNvSpPr txBox="1"/>
          <p:nvPr/>
        </p:nvSpPr>
        <p:spPr>
          <a:xfrm>
            <a:off x="6770713" y="5181693"/>
            <a:ext cx="1129636" cy="461665"/>
          </a:xfrm>
          <a:prstGeom prst="rect">
            <a:avLst/>
          </a:prstGeom>
          <a:noFill/>
        </p:spPr>
        <p:txBody>
          <a:bodyPr wrap="square" rtlCol="0">
            <a:spAutoFit/>
          </a:bodyPr>
          <a:lstStyle/>
          <a:p>
            <a:pPr algn="ctr"/>
            <a:r>
              <a:rPr lang="es-ES" sz="2400" noProof="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95</a:t>
            </a:r>
            <a:r>
              <a:rPr lang="es-ES" sz="2400" baseline="30000" noProof="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t>
            </a:r>
          </a:p>
        </p:txBody>
      </p:sp>
      <p:sp>
        <p:nvSpPr>
          <p:cNvPr id="16" name="TextBox 15">
            <a:extLst>
              <a:ext uri="{FF2B5EF4-FFF2-40B4-BE49-F238E27FC236}">
                <a16:creationId xmlns:a16="http://schemas.microsoft.com/office/drawing/2014/main" id="{555D7B93-C2B4-4C66-8499-BA0501858FD1}"/>
              </a:ext>
            </a:extLst>
          </p:cNvPr>
          <p:cNvSpPr txBox="1"/>
          <p:nvPr/>
        </p:nvSpPr>
        <p:spPr>
          <a:xfrm>
            <a:off x="4807493" y="4931046"/>
            <a:ext cx="1954149" cy="646331"/>
          </a:xfrm>
          <a:prstGeom prst="rect">
            <a:avLst/>
          </a:prstGeom>
          <a:noFill/>
        </p:spPr>
        <p:txBody>
          <a:bodyPr wrap="square" rtlCol="0">
            <a:spAutoFit/>
          </a:bodyPr>
          <a:lstStyle/>
          <a:p>
            <a:r>
              <a:rPr lang="es-ES" noProof="0" dirty="0">
                <a:solidFill>
                  <a:schemeClr val="bg1"/>
                </a:solidFill>
                <a:latin typeface="Mulish" pitchFamily="2" charset="77"/>
                <a:ea typeface="Open Sans Light" panose="020B0606030504020204" pitchFamily="34" charset="0"/>
                <a:cs typeface="Open Sans Light" panose="020B0606030504020204" pitchFamily="34" charset="0"/>
              </a:rPr>
              <a:t>Marketing </a:t>
            </a:r>
            <a:r>
              <a:rPr lang="es-ES" noProof="0" dirty="0" err="1">
                <a:solidFill>
                  <a:schemeClr val="bg1"/>
                </a:solidFill>
                <a:latin typeface="Mulish" pitchFamily="2" charset="77"/>
                <a:ea typeface="Open Sans Light" panose="020B0606030504020204" pitchFamily="34" charset="0"/>
                <a:cs typeface="Open Sans Light" panose="020B0606030504020204" pitchFamily="34" charset="0"/>
              </a:rPr>
              <a:t>Strategy</a:t>
            </a:r>
            <a:endParaRPr lang="es-ES" noProof="0" dirty="0">
              <a:solidFill>
                <a:schemeClr val="bg1"/>
              </a:solidFill>
              <a:latin typeface="Mulish" pitchFamily="2" charset="77"/>
              <a:ea typeface="Open Sans Light" panose="020B0606030504020204" pitchFamily="34" charset="0"/>
              <a:cs typeface="Open Sans Light" panose="020B0606030504020204" pitchFamily="34" charset="0"/>
            </a:endParaRPr>
          </a:p>
        </p:txBody>
      </p:sp>
      <p:sp>
        <p:nvSpPr>
          <p:cNvPr id="32" name="TextBox 31">
            <a:extLst>
              <a:ext uri="{FF2B5EF4-FFF2-40B4-BE49-F238E27FC236}">
                <a16:creationId xmlns:a16="http://schemas.microsoft.com/office/drawing/2014/main" id="{B899A95E-B77A-4C15-B4A5-64EABE79E98B}"/>
              </a:ext>
            </a:extLst>
          </p:cNvPr>
          <p:cNvSpPr txBox="1"/>
          <p:nvPr/>
        </p:nvSpPr>
        <p:spPr>
          <a:xfrm>
            <a:off x="4807493" y="5647784"/>
            <a:ext cx="1514999" cy="246221"/>
          </a:xfrm>
          <a:prstGeom prst="rect">
            <a:avLst/>
          </a:prstGeom>
          <a:noFill/>
        </p:spPr>
        <p:txBody>
          <a:bodyPr wrap="square" rtlCol="0">
            <a:spAutoFit/>
          </a:bodyPr>
          <a:lstStyle/>
          <a:p>
            <a:r>
              <a:rPr lang="es-ES" sz="1000" noProof="0" dirty="0">
                <a:solidFill>
                  <a:schemeClr val="bg1"/>
                </a:solidFill>
                <a:latin typeface="Mulish" pitchFamily="2" charset="77"/>
                <a:ea typeface="Open Sans Light" panose="020B0606030504020204" pitchFamily="34" charset="0"/>
                <a:cs typeface="Open Sans Light" panose="020B0606030504020204" pitchFamily="34" charset="0"/>
              </a:rPr>
              <a:t>January 02, 2025</a:t>
            </a:r>
          </a:p>
        </p:txBody>
      </p:sp>
      <p:grpSp>
        <p:nvGrpSpPr>
          <p:cNvPr id="5" name="Group 4">
            <a:extLst>
              <a:ext uri="{FF2B5EF4-FFF2-40B4-BE49-F238E27FC236}">
                <a16:creationId xmlns:a16="http://schemas.microsoft.com/office/drawing/2014/main" id="{8DCF59A0-ED27-434F-AD97-DA715B2E3F80}"/>
              </a:ext>
            </a:extLst>
          </p:cNvPr>
          <p:cNvGrpSpPr/>
          <p:nvPr/>
        </p:nvGrpSpPr>
        <p:grpSpPr>
          <a:xfrm>
            <a:off x="10222595" y="4921085"/>
            <a:ext cx="982888" cy="982880"/>
            <a:chOff x="10222595" y="4921085"/>
            <a:chExt cx="982888" cy="982880"/>
          </a:xfrm>
        </p:grpSpPr>
        <p:sp>
          <p:nvSpPr>
            <p:cNvPr id="107" name="Oval 106">
              <a:extLst>
                <a:ext uri="{FF2B5EF4-FFF2-40B4-BE49-F238E27FC236}">
                  <a16:creationId xmlns:a16="http://schemas.microsoft.com/office/drawing/2014/main" id="{0FFB3029-8D53-4BB4-A8A5-1CFD04A97775}"/>
                </a:ext>
              </a:extLst>
            </p:cNvPr>
            <p:cNvSpPr/>
            <p:nvPr/>
          </p:nvSpPr>
          <p:spPr>
            <a:xfrm>
              <a:off x="10222595" y="4921085"/>
              <a:ext cx="982887" cy="982880"/>
            </a:xfrm>
            <a:prstGeom prst="ellipse">
              <a:avLst/>
            </a:prstGeom>
            <a:noFill/>
            <a:ln w="63500">
              <a:solidFill>
                <a:schemeClr val="bg1">
                  <a:alpha val="24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noProof="0" dirty="0">
                <a:solidFill>
                  <a:schemeClr val="bg1"/>
                </a:solidFill>
                <a:latin typeface="HelveticaNeue medium" panose="00000400000000000000" pitchFamily="2" charset="0"/>
              </a:endParaRPr>
            </a:p>
          </p:txBody>
        </p:sp>
        <p:sp>
          <p:nvSpPr>
            <p:cNvPr id="108" name="Arc 107">
              <a:extLst>
                <a:ext uri="{FF2B5EF4-FFF2-40B4-BE49-F238E27FC236}">
                  <a16:creationId xmlns:a16="http://schemas.microsoft.com/office/drawing/2014/main" id="{016576E7-5399-4948-BB7B-D818FF730D99}"/>
                </a:ext>
              </a:extLst>
            </p:cNvPr>
            <p:cNvSpPr/>
            <p:nvPr/>
          </p:nvSpPr>
          <p:spPr>
            <a:xfrm>
              <a:off x="10222596" y="4921085"/>
              <a:ext cx="982887" cy="982880"/>
            </a:xfrm>
            <a:prstGeom prst="arc">
              <a:avLst>
                <a:gd name="adj1" fmla="val 16145120"/>
                <a:gd name="adj2" fmla="val 12903340"/>
              </a:avLst>
            </a:prstGeom>
            <a:ln w="63500" cap="rnd">
              <a:solidFill>
                <a:schemeClr val="bg1"/>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4000" noProof="0" dirty="0">
                <a:solidFill>
                  <a:schemeClr val="bg1"/>
                </a:solidFill>
              </a:endParaRPr>
            </a:p>
          </p:txBody>
        </p:sp>
      </p:grpSp>
      <p:grpSp>
        <p:nvGrpSpPr>
          <p:cNvPr id="6" name="Group 5">
            <a:extLst>
              <a:ext uri="{FF2B5EF4-FFF2-40B4-BE49-F238E27FC236}">
                <a16:creationId xmlns:a16="http://schemas.microsoft.com/office/drawing/2014/main" id="{BDC10898-45F1-4397-A939-92BFB17286DF}"/>
              </a:ext>
            </a:extLst>
          </p:cNvPr>
          <p:cNvGrpSpPr/>
          <p:nvPr/>
        </p:nvGrpSpPr>
        <p:grpSpPr>
          <a:xfrm>
            <a:off x="6844087" y="4921085"/>
            <a:ext cx="982888" cy="982880"/>
            <a:chOff x="6844087" y="4921085"/>
            <a:chExt cx="982888" cy="982880"/>
          </a:xfrm>
        </p:grpSpPr>
        <p:sp>
          <p:nvSpPr>
            <p:cNvPr id="110" name="Oval 109">
              <a:extLst>
                <a:ext uri="{FF2B5EF4-FFF2-40B4-BE49-F238E27FC236}">
                  <a16:creationId xmlns:a16="http://schemas.microsoft.com/office/drawing/2014/main" id="{1325F2F9-BACD-4005-8937-D410D1E289FB}"/>
                </a:ext>
              </a:extLst>
            </p:cNvPr>
            <p:cNvSpPr/>
            <p:nvPr/>
          </p:nvSpPr>
          <p:spPr>
            <a:xfrm>
              <a:off x="6844087" y="4921085"/>
              <a:ext cx="982887" cy="982880"/>
            </a:xfrm>
            <a:prstGeom prst="ellipse">
              <a:avLst/>
            </a:prstGeom>
            <a:noFill/>
            <a:ln w="63500">
              <a:solidFill>
                <a:schemeClr val="bg1">
                  <a:alpha val="24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noProof="0" dirty="0">
                <a:solidFill>
                  <a:schemeClr val="bg1"/>
                </a:solidFill>
                <a:latin typeface="HelveticaNeue medium" panose="00000400000000000000" pitchFamily="2" charset="0"/>
              </a:endParaRPr>
            </a:p>
          </p:txBody>
        </p:sp>
        <p:sp>
          <p:nvSpPr>
            <p:cNvPr id="111" name="Arc 110">
              <a:extLst>
                <a:ext uri="{FF2B5EF4-FFF2-40B4-BE49-F238E27FC236}">
                  <a16:creationId xmlns:a16="http://schemas.microsoft.com/office/drawing/2014/main" id="{25FF87EA-01EF-4900-A159-44E9BE44150A}"/>
                </a:ext>
              </a:extLst>
            </p:cNvPr>
            <p:cNvSpPr/>
            <p:nvPr/>
          </p:nvSpPr>
          <p:spPr>
            <a:xfrm>
              <a:off x="6844088" y="4921085"/>
              <a:ext cx="982887" cy="982880"/>
            </a:xfrm>
            <a:prstGeom prst="arc">
              <a:avLst>
                <a:gd name="adj1" fmla="val 16145120"/>
                <a:gd name="adj2" fmla="val 12903340"/>
              </a:avLst>
            </a:prstGeom>
            <a:ln w="63500" cap="rnd">
              <a:solidFill>
                <a:schemeClr val="bg1"/>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4000" noProof="0" dirty="0">
                <a:solidFill>
                  <a:srgbClr val="072A49"/>
                </a:solidFill>
              </a:endParaRPr>
            </a:p>
          </p:txBody>
        </p:sp>
      </p:grpSp>
      <p:cxnSp>
        <p:nvCxnSpPr>
          <p:cNvPr id="137" name="Straight Connector 136">
            <a:extLst>
              <a:ext uri="{FF2B5EF4-FFF2-40B4-BE49-F238E27FC236}">
                <a16:creationId xmlns:a16="http://schemas.microsoft.com/office/drawing/2014/main" id="{2D8603CF-BAA7-469C-924E-0CB7DA1884B6}"/>
              </a:ext>
            </a:extLst>
          </p:cNvPr>
          <p:cNvCxnSpPr>
            <a:cxnSpLocks/>
          </p:cNvCxnSpPr>
          <p:nvPr/>
        </p:nvCxnSpPr>
        <p:spPr>
          <a:xfrm>
            <a:off x="1437310" y="823679"/>
            <a:ext cx="65672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Marcador de posición de imagen 6">
            <a:extLst>
              <a:ext uri="{FF2B5EF4-FFF2-40B4-BE49-F238E27FC236}">
                <a16:creationId xmlns:a16="http://schemas.microsoft.com/office/drawing/2014/main" id="{2684CFC9-7895-654A-5E82-6C9829AB7565}"/>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0712" r="10712"/>
          <a:stretch/>
        </p:blipFill>
        <p:spPr>
          <a:xfrm>
            <a:off x="905769" y="3962400"/>
            <a:ext cx="3412872" cy="2895600"/>
          </a:xfrm>
        </p:spPr>
      </p:pic>
      <p:pic>
        <p:nvPicPr>
          <p:cNvPr id="10" name="Marcador de posición de imagen 9" descr="Vista de una montaña&#10;&#10;El contenido generado por IA puede ser incorrecto.">
            <a:extLst>
              <a:ext uri="{FF2B5EF4-FFF2-40B4-BE49-F238E27FC236}">
                <a16:creationId xmlns:a16="http://schemas.microsoft.com/office/drawing/2014/main" id="{7B09BCD6-8928-1CF9-1937-766E23A066AD}"/>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3928" r="3928"/>
          <a:stretch>
            <a:fillRect/>
          </a:stretch>
        </p:blipFill>
        <p:spPr>
          <a:xfrm>
            <a:off x="7716090" y="743430"/>
            <a:ext cx="4475910" cy="3218970"/>
          </a:xfrm>
        </p:spPr>
      </p:pic>
    </p:spTree>
    <p:extLst>
      <p:ext uri="{BB962C8B-B14F-4D97-AF65-F5344CB8AC3E}">
        <p14:creationId xmlns:p14="http://schemas.microsoft.com/office/powerpoint/2010/main" val="24043222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2180549A-0E88-4B6B-AA32-0A9207C677EC}"/>
              </a:ext>
            </a:extLst>
          </p:cNvPr>
          <p:cNvSpPr/>
          <p:nvPr/>
        </p:nvSpPr>
        <p:spPr>
          <a:xfrm>
            <a:off x="1098755" y="3706437"/>
            <a:ext cx="11093246" cy="474548"/>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 name="TextBox 1">
            <a:extLst>
              <a:ext uri="{FF2B5EF4-FFF2-40B4-BE49-F238E27FC236}">
                <a16:creationId xmlns:a16="http://schemas.microsoft.com/office/drawing/2014/main" id="{940D6A3B-0302-45C2-84FE-CCEC5CB72DE4}"/>
              </a:ext>
            </a:extLst>
          </p:cNvPr>
          <p:cNvSpPr txBox="1"/>
          <p:nvPr/>
        </p:nvSpPr>
        <p:spPr>
          <a:xfrm>
            <a:off x="1216743" y="1262798"/>
            <a:ext cx="6939116" cy="1815882"/>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err="1">
                <a:latin typeface="Plus Jakarta Sans" pitchFamily="2" charset="77"/>
              </a:rPr>
              <a:t>Join</a:t>
            </a:r>
            <a:r>
              <a:rPr lang="es-ES" noProof="0" dirty="0">
                <a:latin typeface="Plus Jakarta Sans" pitchFamily="2" charset="77"/>
              </a:rPr>
              <a:t> </a:t>
            </a:r>
            <a:r>
              <a:rPr lang="es-ES" noProof="0" dirty="0" err="1">
                <a:latin typeface="Plus Jakarta Sans" pitchFamily="2" charset="77"/>
              </a:rPr>
              <a:t>Us</a:t>
            </a:r>
            <a:r>
              <a:rPr lang="es-ES" noProof="0" dirty="0">
                <a:latin typeface="Plus Jakarta Sans" pitchFamily="2" charset="77"/>
              </a:rPr>
              <a:t> </a:t>
            </a:r>
            <a:r>
              <a:rPr lang="es-ES" noProof="0" dirty="0" err="1">
                <a:latin typeface="Plus Jakarta Sans" pitchFamily="2" charset="77"/>
              </a:rPr>
              <a:t>on</a:t>
            </a:r>
            <a:r>
              <a:rPr lang="es-ES" noProof="0" dirty="0">
                <a:latin typeface="Plus Jakarta Sans" pitchFamily="2" charset="77"/>
              </a:rPr>
              <a:t> a Journey </a:t>
            </a:r>
            <a:r>
              <a:rPr lang="es-ES" noProof="0" dirty="0" err="1">
                <a:latin typeface="Plus Jakarta Sans" pitchFamily="2" charset="77"/>
              </a:rPr>
              <a:t>Through</a:t>
            </a:r>
            <a:r>
              <a:rPr lang="es-ES" noProof="0" dirty="0">
                <a:latin typeface="Plus Jakarta Sans" pitchFamily="2" charset="77"/>
              </a:rPr>
              <a:t> Time.</a:t>
            </a:r>
          </a:p>
        </p:txBody>
      </p:sp>
      <p:sp>
        <p:nvSpPr>
          <p:cNvPr id="4" name="TextBox 3">
            <a:extLst>
              <a:ext uri="{FF2B5EF4-FFF2-40B4-BE49-F238E27FC236}">
                <a16:creationId xmlns:a16="http://schemas.microsoft.com/office/drawing/2014/main" id="{48DD9709-CF96-407B-A449-75DB4C94788C}"/>
              </a:ext>
            </a:extLst>
          </p:cNvPr>
          <p:cNvSpPr txBox="1"/>
          <p:nvPr/>
        </p:nvSpPr>
        <p:spPr>
          <a:xfrm>
            <a:off x="1154296" y="4515529"/>
            <a:ext cx="2794000" cy="400302"/>
          </a:xfrm>
          <a:prstGeom prst="rect">
            <a:avLst/>
          </a:prstGeom>
          <a:noFill/>
        </p:spPr>
        <p:txBody>
          <a:bodyPr wrap="square" rtlCol="0">
            <a:spAutoFit/>
          </a:bodyPr>
          <a:lstStyle/>
          <a:p>
            <a:pPr>
              <a:lnSpc>
                <a:spcPct val="120000"/>
              </a:lnSpc>
            </a:pPr>
            <a:r>
              <a:rPr lang="es-ES" noProof="0" dirty="0"/>
              <a:t>Cras </a:t>
            </a:r>
            <a:r>
              <a:rPr lang="es-ES" noProof="0" dirty="0" err="1"/>
              <a:t>feugiat</a:t>
            </a:r>
            <a:r>
              <a:rPr lang="es-ES" noProof="0" dirty="0"/>
              <a:t> libero</a:t>
            </a:r>
            <a:endParaRPr lang="es-ES" sz="1600" noProof="0" dirty="0">
              <a:latin typeface="Mulish" pitchFamily="2" charset="77"/>
              <a:ea typeface="Open Sans Light" panose="020B0606030504020204" pitchFamily="34" charset="0"/>
              <a:cs typeface="Open Sans Light" panose="020B0606030504020204" pitchFamily="34" charset="0"/>
            </a:endParaRPr>
          </a:p>
        </p:txBody>
      </p:sp>
      <p:sp>
        <p:nvSpPr>
          <p:cNvPr id="5" name="TextBox 4">
            <a:extLst>
              <a:ext uri="{FF2B5EF4-FFF2-40B4-BE49-F238E27FC236}">
                <a16:creationId xmlns:a16="http://schemas.microsoft.com/office/drawing/2014/main" id="{D9E3CD73-ADD0-4CAA-84FA-8756CC5FC4D4}"/>
              </a:ext>
            </a:extLst>
          </p:cNvPr>
          <p:cNvSpPr txBox="1"/>
          <p:nvPr/>
        </p:nvSpPr>
        <p:spPr>
          <a:xfrm>
            <a:off x="1154296" y="4983143"/>
            <a:ext cx="3049813" cy="1080937"/>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all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overviews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Iterative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approaches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corporate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strategy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overall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value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proposition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p>
        </p:txBody>
      </p:sp>
      <p:sp>
        <p:nvSpPr>
          <p:cNvPr id="6" name="TextBox 5">
            <a:extLst>
              <a:ext uri="{FF2B5EF4-FFF2-40B4-BE49-F238E27FC236}">
                <a16:creationId xmlns:a16="http://schemas.microsoft.com/office/drawing/2014/main" id="{A7F6FE7A-1494-47BF-94F4-D28AE321C682}"/>
              </a:ext>
            </a:extLst>
          </p:cNvPr>
          <p:cNvSpPr txBox="1"/>
          <p:nvPr/>
        </p:nvSpPr>
        <p:spPr>
          <a:xfrm>
            <a:off x="4899176" y="4515529"/>
            <a:ext cx="2794000" cy="400302"/>
          </a:xfrm>
          <a:prstGeom prst="rect">
            <a:avLst/>
          </a:prstGeom>
          <a:noFill/>
        </p:spPr>
        <p:txBody>
          <a:bodyPr wrap="square" rtlCol="0">
            <a:spAutoFit/>
          </a:bodyPr>
          <a:lstStyle/>
          <a:p>
            <a:pPr>
              <a:lnSpc>
                <a:spcPct val="120000"/>
              </a:lnSpc>
            </a:pPr>
            <a:r>
              <a:rPr lang="es-ES" noProof="0" dirty="0"/>
              <a:t>Cras </a:t>
            </a:r>
            <a:r>
              <a:rPr lang="es-ES" noProof="0" dirty="0" err="1"/>
              <a:t>feugiat</a:t>
            </a:r>
            <a:r>
              <a:rPr lang="es-ES" noProof="0" dirty="0"/>
              <a:t> libero</a:t>
            </a:r>
            <a:endParaRPr lang="es-ES" sz="1600" noProof="0" dirty="0">
              <a:latin typeface="Mulish" pitchFamily="2" charset="77"/>
              <a:ea typeface="Open Sans Light" panose="020B0606030504020204" pitchFamily="34" charset="0"/>
              <a:cs typeface="Open Sans Light" panose="020B0606030504020204" pitchFamily="34" charset="0"/>
            </a:endParaRPr>
          </a:p>
        </p:txBody>
      </p:sp>
      <p:sp>
        <p:nvSpPr>
          <p:cNvPr id="7" name="TextBox 6">
            <a:extLst>
              <a:ext uri="{FF2B5EF4-FFF2-40B4-BE49-F238E27FC236}">
                <a16:creationId xmlns:a16="http://schemas.microsoft.com/office/drawing/2014/main" id="{F5E92B70-F574-4AD1-B651-210EE4AD64A9}"/>
              </a:ext>
            </a:extLst>
          </p:cNvPr>
          <p:cNvSpPr txBox="1"/>
          <p:nvPr/>
        </p:nvSpPr>
        <p:spPr>
          <a:xfrm>
            <a:off x="4899176" y="4983143"/>
            <a:ext cx="2947081" cy="1080937"/>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all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overviews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Iterative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approaches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corporate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strategy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overall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value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proposition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p>
        </p:txBody>
      </p:sp>
      <p:sp>
        <p:nvSpPr>
          <p:cNvPr id="8" name="TextBox 7">
            <a:extLst>
              <a:ext uri="{FF2B5EF4-FFF2-40B4-BE49-F238E27FC236}">
                <a16:creationId xmlns:a16="http://schemas.microsoft.com/office/drawing/2014/main" id="{B4DA9174-FEC2-4612-A4AB-94C97BAADD2C}"/>
              </a:ext>
            </a:extLst>
          </p:cNvPr>
          <p:cNvSpPr txBox="1"/>
          <p:nvPr/>
        </p:nvSpPr>
        <p:spPr>
          <a:xfrm>
            <a:off x="8621938" y="4515529"/>
            <a:ext cx="2794000" cy="400302"/>
          </a:xfrm>
          <a:prstGeom prst="rect">
            <a:avLst/>
          </a:prstGeom>
          <a:noFill/>
        </p:spPr>
        <p:txBody>
          <a:bodyPr wrap="square" rtlCol="0">
            <a:spAutoFit/>
          </a:bodyPr>
          <a:lstStyle/>
          <a:p>
            <a:pPr>
              <a:lnSpc>
                <a:spcPct val="120000"/>
              </a:lnSpc>
            </a:pPr>
            <a:r>
              <a:rPr lang="es-ES" noProof="0" dirty="0"/>
              <a:t>Cras </a:t>
            </a:r>
            <a:r>
              <a:rPr lang="es-ES" noProof="0" dirty="0" err="1"/>
              <a:t>feugiat</a:t>
            </a:r>
            <a:r>
              <a:rPr lang="es-ES" noProof="0" dirty="0"/>
              <a:t> libero</a:t>
            </a:r>
            <a:endParaRPr lang="es-ES" sz="1600" noProof="0" dirty="0">
              <a:latin typeface="Mulish" pitchFamily="2" charset="77"/>
              <a:ea typeface="Open Sans Light" panose="020B0606030504020204" pitchFamily="34" charset="0"/>
              <a:cs typeface="Open Sans Light" panose="020B0606030504020204" pitchFamily="34" charset="0"/>
            </a:endParaRPr>
          </a:p>
        </p:txBody>
      </p:sp>
      <p:sp>
        <p:nvSpPr>
          <p:cNvPr id="9" name="TextBox 8">
            <a:extLst>
              <a:ext uri="{FF2B5EF4-FFF2-40B4-BE49-F238E27FC236}">
                <a16:creationId xmlns:a16="http://schemas.microsoft.com/office/drawing/2014/main" id="{1FF44A06-F2AA-4B46-B055-1CE284E51402}"/>
              </a:ext>
            </a:extLst>
          </p:cNvPr>
          <p:cNvSpPr txBox="1"/>
          <p:nvPr/>
        </p:nvSpPr>
        <p:spPr>
          <a:xfrm>
            <a:off x="8621938" y="4983143"/>
            <a:ext cx="2947081" cy="1080937"/>
          </a:xfrm>
          <a:prstGeom prst="rect">
            <a:avLst/>
          </a:prstGeom>
          <a:noFill/>
        </p:spPr>
        <p:txBody>
          <a:bodyPr wrap="square" rtlCol="0">
            <a:spAutoFit/>
          </a:bodyPr>
          <a:lstStyle/>
          <a:p>
            <a:pPr algn="just">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all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overviews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Iterative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approaches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corporate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strategy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overall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value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proposition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p>
        </p:txBody>
      </p:sp>
      <p:sp>
        <p:nvSpPr>
          <p:cNvPr id="36" name="TextBox 35">
            <a:extLst>
              <a:ext uri="{FF2B5EF4-FFF2-40B4-BE49-F238E27FC236}">
                <a16:creationId xmlns:a16="http://schemas.microsoft.com/office/drawing/2014/main" id="{F191957F-B2BE-40A9-94C6-50AC01D0FCF5}"/>
              </a:ext>
            </a:extLst>
          </p:cNvPr>
          <p:cNvSpPr txBox="1"/>
          <p:nvPr/>
        </p:nvSpPr>
        <p:spPr>
          <a:xfrm>
            <a:off x="1309153" y="3774979"/>
            <a:ext cx="576488" cy="366960"/>
          </a:xfrm>
          <a:prstGeom prst="rect">
            <a:avLst/>
          </a:prstGeom>
          <a:noFill/>
        </p:spPr>
        <p:txBody>
          <a:bodyPr wrap="square" rtlCol="0">
            <a:spAutoFit/>
          </a:bodyPr>
          <a:lstStyle/>
          <a:p>
            <a:pPr>
              <a:lnSpc>
                <a:spcPct val="120000"/>
              </a:lnSpc>
            </a:pPr>
            <a:r>
              <a:rPr lang="es-ES" sz="1600" noProof="0" dirty="0">
                <a:solidFill>
                  <a:schemeClr val="accent4"/>
                </a:solidFill>
                <a:latin typeface="Mulish" pitchFamily="2" charset="77"/>
                <a:ea typeface="Open Sans Light" panose="020B0606030504020204" pitchFamily="34" charset="0"/>
                <a:cs typeface="Open Sans Light" panose="020B0606030504020204" pitchFamily="34" charset="0"/>
              </a:rPr>
              <a:t>01.</a:t>
            </a:r>
          </a:p>
        </p:txBody>
      </p:sp>
      <p:sp>
        <p:nvSpPr>
          <p:cNvPr id="37" name="TextBox 36">
            <a:extLst>
              <a:ext uri="{FF2B5EF4-FFF2-40B4-BE49-F238E27FC236}">
                <a16:creationId xmlns:a16="http://schemas.microsoft.com/office/drawing/2014/main" id="{E81E6EBC-255C-4C5E-9457-0866C236AE29}"/>
              </a:ext>
            </a:extLst>
          </p:cNvPr>
          <p:cNvSpPr txBox="1"/>
          <p:nvPr/>
        </p:nvSpPr>
        <p:spPr>
          <a:xfrm>
            <a:off x="5113028" y="3774979"/>
            <a:ext cx="576488" cy="366960"/>
          </a:xfrm>
          <a:prstGeom prst="rect">
            <a:avLst/>
          </a:prstGeom>
          <a:noFill/>
        </p:spPr>
        <p:txBody>
          <a:bodyPr wrap="square" rtlCol="0">
            <a:spAutoFit/>
          </a:bodyPr>
          <a:lstStyle/>
          <a:p>
            <a:pPr>
              <a:lnSpc>
                <a:spcPct val="120000"/>
              </a:lnSpc>
            </a:pPr>
            <a:r>
              <a:rPr lang="es-ES" sz="1600" noProof="0" dirty="0">
                <a:solidFill>
                  <a:schemeClr val="accent4"/>
                </a:solidFill>
                <a:latin typeface="Mulish" pitchFamily="2" charset="77"/>
                <a:ea typeface="Open Sans Light" panose="020B0606030504020204" pitchFamily="34" charset="0"/>
                <a:cs typeface="Open Sans Light" panose="020B0606030504020204" pitchFamily="34" charset="0"/>
              </a:rPr>
              <a:t>02.</a:t>
            </a:r>
          </a:p>
        </p:txBody>
      </p:sp>
      <p:sp>
        <p:nvSpPr>
          <p:cNvPr id="38" name="TextBox 37">
            <a:extLst>
              <a:ext uri="{FF2B5EF4-FFF2-40B4-BE49-F238E27FC236}">
                <a16:creationId xmlns:a16="http://schemas.microsoft.com/office/drawing/2014/main" id="{9BCC4990-8FC0-48A9-A2E1-837810BEC0C2}"/>
              </a:ext>
            </a:extLst>
          </p:cNvPr>
          <p:cNvSpPr txBox="1"/>
          <p:nvPr/>
        </p:nvSpPr>
        <p:spPr>
          <a:xfrm>
            <a:off x="8916904" y="3774979"/>
            <a:ext cx="576488" cy="366960"/>
          </a:xfrm>
          <a:prstGeom prst="rect">
            <a:avLst/>
          </a:prstGeom>
          <a:noFill/>
        </p:spPr>
        <p:txBody>
          <a:bodyPr wrap="square" rtlCol="0">
            <a:spAutoFit/>
          </a:bodyPr>
          <a:lstStyle/>
          <a:p>
            <a:pPr>
              <a:lnSpc>
                <a:spcPct val="120000"/>
              </a:lnSpc>
            </a:pPr>
            <a:r>
              <a:rPr lang="es-ES" sz="1600" noProof="0" dirty="0">
                <a:solidFill>
                  <a:schemeClr val="accent4"/>
                </a:solidFill>
                <a:latin typeface="Mulish" pitchFamily="2" charset="77"/>
                <a:ea typeface="Open Sans Light" panose="020B0606030504020204" pitchFamily="34" charset="0"/>
                <a:cs typeface="Open Sans Light" panose="020B0606030504020204" pitchFamily="34" charset="0"/>
              </a:rPr>
              <a:t>03.</a:t>
            </a:r>
          </a:p>
        </p:txBody>
      </p:sp>
      <p:sp>
        <p:nvSpPr>
          <p:cNvPr id="39" name="TextBox 38">
            <a:extLst>
              <a:ext uri="{FF2B5EF4-FFF2-40B4-BE49-F238E27FC236}">
                <a16:creationId xmlns:a16="http://schemas.microsoft.com/office/drawing/2014/main" id="{0666B759-E97C-41DC-85FE-D4625D4DE44C}"/>
              </a:ext>
            </a:extLst>
          </p:cNvPr>
          <p:cNvSpPr txBox="1"/>
          <p:nvPr/>
        </p:nvSpPr>
        <p:spPr>
          <a:xfrm>
            <a:off x="2532210" y="3827654"/>
            <a:ext cx="1512660" cy="261610"/>
          </a:xfrm>
          <a:prstGeom prst="rect">
            <a:avLst/>
          </a:prstGeom>
          <a:noFill/>
        </p:spPr>
        <p:txBody>
          <a:bodyPr wrap="square" rtlCol="0">
            <a:spAutoFit/>
          </a:bodyPr>
          <a:lstStyle/>
          <a:p>
            <a:pPr algn="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December 10, 2025</a:t>
            </a:r>
          </a:p>
        </p:txBody>
      </p:sp>
      <p:sp>
        <p:nvSpPr>
          <p:cNvPr id="40" name="TextBox 39">
            <a:extLst>
              <a:ext uri="{FF2B5EF4-FFF2-40B4-BE49-F238E27FC236}">
                <a16:creationId xmlns:a16="http://schemas.microsoft.com/office/drawing/2014/main" id="{3F22E999-7559-4739-A8A1-36F69E08EAFF}"/>
              </a:ext>
            </a:extLst>
          </p:cNvPr>
          <p:cNvSpPr txBox="1"/>
          <p:nvPr/>
        </p:nvSpPr>
        <p:spPr>
          <a:xfrm>
            <a:off x="6246960" y="3827654"/>
            <a:ext cx="1512660" cy="261610"/>
          </a:xfrm>
          <a:prstGeom prst="rect">
            <a:avLst/>
          </a:prstGeom>
          <a:noFill/>
        </p:spPr>
        <p:txBody>
          <a:bodyPr wrap="square" rtlCol="0">
            <a:spAutoFit/>
          </a:bodyPr>
          <a:lstStyle/>
          <a:p>
            <a:pPr algn="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January 10, 2025</a:t>
            </a:r>
          </a:p>
        </p:txBody>
      </p:sp>
      <p:sp>
        <p:nvSpPr>
          <p:cNvPr id="41" name="TextBox 40">
            <a:extLst>
              <a:ext uri="{FF2B5EF4-FFF2-40B4-BE49-F238E27FC236}">
                <a16:creationId xmlns:a16="http://schemas.microsoft.com/office/drawing/2014/main" id="{1C83A8A7-25B9-4493-81F3-CC1CEAD7ED52}"/>
              </a:ext>
            </a:extLst>
          </p:cNvPr>
          <p:cNvSpPr txBox="1"/>
          <p:nvPr/>
        </p:nvSpPr>
        <p:spPr>
          <a:xfrm>
            <a:off x="10131623" y="3827654"/>
            <a:ext cx="1512660" cy="261610"/>
          </a:xfrm>
          <a:prstGeom prst="rect">
            <a:avLst/>
          </a:prstGeom>
          <a:noFill/>
        </p:spPr>
        <p:txBody>
          <a:bodyPr wrap="square" rtlCol="0">
            <a:spAutoFit/>
          </a:bodyPr>
          <a:lstStyle/>
          <a:p>
            <a:pPr algn="r"/>
            <a:r>
              <a:rPr lang="es-ES" sz="1100" noProof="0" dirty="0">
                <a:solidFill>
                  <a:schemeClr val="accent4"/>
                </a:solidFill>
                <a:latin typeface="Mulish" pitchFamily="2" charset="77"/>
                <a:ea typeface="Open Sans Light" panose="020B0606030504020204" pitchFamily="34" charset="0"/>
                <a:cs typeface="Open Sans Light" panose="020B0606030504020204" pitchFamily="34" charset="0"/>
              </a:rPr>
              <a:t>August 10, 2026</a:t>
            </a:r>
          </a:p>
        </p:txBody>
      </p:sp>
      <p:cxnSp>
        <p:nvCxnSpPr>
          <p:cNvPr id="45" name="Straight Connector 44">
            <a:extLst>
              <a:ext uri="{FF2B5EF4-FFF2-40B4-BE49-F238E27FC236}">
                <a16:creationId xmlns:a16="http://schemas.microsoft.com/office/drawing/2014/main" id="{DB98A98F-CBF7-4AA5-932E-3321AEFBF71C}"/>
              </a:ext>
            </a:extLst>
          </p:cNvPr>
          <p:cNvCxnSpPr>
            <a:cxnSpLocks/>
          </p:cNvCxnSpPr>
          <p:nvPr/>
        </p:nvCxnSpPr>
        <p:spPr>
          <a:xfrm flipH="1">
            <a:off x="1947554" y="3958459"/>
            <a:ext cx="500063"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486827E6-C2F0-484F-A0D9-1DAF8DF96632}"/>
              </a:ext>
            </a:extLst>
          </p:cNvPr>
          <p:cNvCxnSpPr>
            <a:cxnSpLocks/>
          </p:cNvCxnSpPr>
          <p:nvPr/>
        </p:nvCxnSpPr>
        <p:spPr>
          <a:xfrm flipH="1">
            <a:off x="5813572" y="3958459"/>
            <a:ext cx="500063"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26531BCB-1776-4343-A9DC-B8AFF24310B9}"/>
              </a:ext>
            </a:extLst>
          </p:cNvPr>
          <p:cNvCxnSpPr>
            <a:cxnSpLocks/>
          </p:cNvCxnSpPr>
          <p:nvPr/>
        </p:nvCxnSpPr>
        <p:spPr>
          <a:xfrm flipH="1">
            <a:off x="9631560" y="3958459"/>
            <a:ext cx="500063"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0" name="Marcador de posición de imagen 10">
            <a:extLst>
              <a:ext uri="{FF2B5EF4-FFF2-40B4-BE49-F238E27FC236}">
                <a16:creationId xmlns:a16="http://schemas.microsoft.com/office/drawing/2014/main" id="{3DCAF26A-BE8E-3990-0958-25DC84A95627}"/>
              </a:ext>
            </a:extLst>
          </p:cNvPr>
          <p:cNvPicPr>
            <a:picLocks noChangeAspect="1"/>
          </p:cNvPicPr>
          <p:nvPr/>
        </p:nvPicPr>
        <p:blipFill>
          <a:blip r:embed="rId2">
            <a:extLst>
              <a:ext uri="{28A0092B-C50C-407E-A947-70E740481C1C}">
                <a14:useLocalDpi xmlns:a14="http://schemas.microsoft.com/office/drawing/2010/main" val="0"/>
              </a:ext>
            </a:extLst>
          </a:blip>
          <a:srcRect l="15482" r="15482"/>
          <a:stretch/>
        </p:blipFill>
        <p:spPr>
          <a:xfrm>
            <a:off x="8364915" y="4416"/>
            <a:ext cx="3830895" cy="3699446"/>
          </a:xfrm>
          <a:custGeom>
            <a:avLst/>
            <a:gdLst>
              <a:gd name="connsiteX0" fmla="*/ 0 w 2796179"/>
              <a:gd name="connsiteY0" fmla="*/ 0 h 2700234"/>
              <a:gd name="connsiteX1" fmla="*/ 2796179 w 2796179"/>
              <a:gd name="connsiteY1" fmla="*/ 0 h 2700234"/>
              <a:gd name="connsiteX2" fmla="*/ 2796179 w 2796179"/>
              <a:gd name="connsiteY2" fmla="*/ 2700234 h 2700234"/>
              <a:gd name="connsiteX3" fmla="*/ 0 w 2796179"/>
              <a:gd name="connsiteY3" fmla="*/ 2700234 h 2700234"/>
            </a:gdLst>
            <a:ahLst/>
            <a:cxnLst>
              <a:cxn ang="0">
                <a:pos x="connsiteX0" y="connsiteY0"/>
              </a:cxn>
              <a:cxn ang="0">
                <a:pos x="connsiteX1" y="connsiteY1"/>
              </a:cxn>
              <a:cxn ang="0">
                <a:pos x="connsiteX2" y="connsiteY2"/>
              </a:cxn>
              <a:cxn ang="0">
                <a:pos x="connsiteX3" y="connsiteY3"/>
              </a:cxn>
            </a:cxnLst>
            <a:rect l="l" t="t" r="r" b="b"/>
            <a:pathLst>
              <a:path w="2796179" h="2700234">
                <a:moveTo>
                  <a:pt x="0" y="0"/>
                </a:moveTo>
                <a:lnTo>
                  <a:pt x="2796179" y="0"/>
                </a:lnTo>
                <a:lnTo>
                  <a:pt x="2796179" y="2700234"/>
                </a:lnTo>
                <a:lnTo>
                  <a:pt x="0" y="2700234"/>
                </a:lnTo>
                <a:close/>
              </a:path>
            </a:pathLst>
          </a:custGeom>
        </p:spPr>
      </p:pic>
    </p:spTree>
    <p:extLst>
      <p:ext uri="{BB962C8B-B14F-4D97-AF65-F5344CB8AC3E}">
        <p14:creationId xmlns:p14="http://schemas.microsoft.com/office/powerpoint/2010/main" val="2894129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839ABD02-73BA-4562-9B5D-83788BC4B0ED}"/>
              </a:ext>
            </a:extLst>
          </p:cNvPr>
          <p:cNvSpPr txBox="1"/>
          <p:nvPr/>
        </p:nvSpPr>
        <p:spPr>
          <a:xfrm>
            <a:off x="4543999" y="1066849"/>
            <a:ext cx="7069417" cy="1631216"/>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sz="5000" noProof="0" dirty="0">
                <a:latin typeface="Plus Jakarta Sans" pitchFamily="2" charset="77"/>
              </a:rPr>
              <a:t>Una app, todos tus servicios de movilidad.</a:t>
            </a:r>
          </a:p>
        </p:txBody>
      </p:sp>
      <p:pic>
        <p:nvPicPr>
          <p:cNvPr id="10" name="Marcador de posición de imagen 6">
            <a:extLst>
              <a:ext uri="{FF2B5EF4-FFF2-40B4-BE49-F238E27FC236}">
                <a16:creationId xmlns:a16="http://schemas.microsoft.com/office/drawing/2014/main" id="{484DF0FB-4CD1-8111-40D2-D6667AF42038}"/>
              </a:ext>
            </a:extLst>
          </p:cNvPr>
          <p:cNvPicPr>
            <a:picLocks noChangeAspect="1"/>
          </p:cNvPicPr>
          <p:nvPr/>
        </p:nvPicPr>
        <p:blipFill>
          <a:blip r:embed="rId2">
            <a:extLst>
              <a:ext uri="{28A0092B-C50C-407E-A947-70E740481C1C}">
                <a14:useLocalDpi xmlns:a14="http://schemas.microsoft.com/office/drawing/2010/main" val="0"/>
              </a:ext>
            </a:extLst>
          </a:blip>
          <a:srcRect l="21933" r="21933"/>
          <a:stretch/>
        </p:blipFill>
        <p:spPr>
          <a:xfrm>
            <a:off x="0" y="0"/>
            <a:ext cx="4113294" cy="6858000"/>
          </a:xfrm>
          <a:custGeom>
            <a:avLst/>
            <a:gdLst>
              <a:gd name="connsiteX0" fmla="*/ 0 w 5227321"/>
              <a:gd name="connsiteY0" fmla="*/ 0 h 3038475"/>
              <a:gd name="connsiteX1" fmla="*/ 5227321 w 5227321"/>
              <a:gd name="connsiteY1" fmla="*/ 0 h 3038475"/>
              <a:gd name="connsiteX2" fmla="*/ 5227321 w 5227321"/>
              <a:gd name="connsiteY2" fmla="*/ 3038475 h 3038475"/>
              <a:gd name="connsiteX3" fmla="*/ 0 w 5227321"/>
              <a:gd name="connsiteY3" fmla="*/ 3038475 h 3038475"/>
            </a:gdLst>
            <a:ahLst/>
            <a:cxnLst>
              <a:cxn ang="0">
                <a:pos x="connsiteX0" y="connsiteY0"/>
              </a:cxn>
              <a:cxn ang="0">
                <a:pos x="connsiteX1" y="connsiteY1"/>
              </a:cxn>
              <a:cxn ang="0">
                <a:pos x="connsiteX2" y="connsiteY2"/>
              </a:cxn>
              <a:cxn ang="0">
                <a:pos x="connsiteX3" y="connsiteY3"/>
              </a:cxn>
            </a:cxnLst>
            <a:rect l="l" t="t" r="r" b="b"/>
            <a:pathLst>
              <a:path w="5227321" h="3038475">
                <a:moveTo>
                  <a:pt x="0" y="0"/>
                </a:moveTo>
                <a:lnTo>
                  <a:pt x="5227321" y="0"/>
                </a:lnTo>
                <a:lnTo>
                  <a:pt x="5227321" y="3038475"/>
                </a:lnTo>
                <a:lnTo>
                  <a:pt x="0" y="3038475"/>
                </a:lnTo>
                <a:close/>
              </a:path>
            </a:pathLst>
          </a:custGeom>
        </p:spPr>
      </p:pic>
      <p:sp>
        <p:nvSpPr>
          <p:cNvPr id="11" name="TextBox 5">
            <a:extLst>
              <a:ext uri="{FF2B5EF4-FFF2-40B4-BE49-F238E27FC236}">
                <a16:creationId xmlns:a16="http://schemas.microsoft.com/office/drawing/2014/main" id="{99A7906F-9049-030D-5178-089B921A08E7}"/>
              </a:ext>
            </a:extLst>
          </p:cNvPr>
          <p:cNvSpPr txBox="1"/>
          <p:nvPr/>
        </p:nvSpPr>
        <p:spPr>
          <a:xfrm>
            <a:off x="4566486" y="770681"/>
            <a:ext cx="3059027" cy="369332"/>
          </a:xfrm>
          <a:prstGeom prst="rect">
            <a:avLst/>
          </a:prstGeom>
          <a:noFill/>
        </p:spPr>
        <p:txBody>
          <a:bodyPr wrap="square" rtlCol="0">
            <a:spAutoFit/>
          </a:bodyPr>
          <a:lstStyle/>
          <a:p>
            <a:r>
              <a:rPr lang="es-ES" noProof="0" dirty="0">
                <a:latin typeface="Mulish" pitchFamily="2" charset="77"/>
                <a:ea typeface="Open Sans Light" panose="020B0606030504020204" pitchFamily="34" charset="0"/>
                <a:cs typeface="Open Sans Light" panose="020B0606030504020204" pitchFamily="34" charset="0"/>
              </a:rPr>
              <a:t>Aparca sin </a:t>
            </a:r>
            <a:r>
              <a:rPr lang="es-ES" noProof="0" dirty="0" err="1">
                <a:latin typeface="Mulish" pitchFamily="2" charset="77"/>
                <a:ea typeface="Open Sans Light" panose="020B0606030504020204" pitchFamily="34" charset="0"/>
                <a:cs typeface="Open Sans Light" panose="020B0606030504020204" pitchFamily="34" charset="0"/>
              </a:rPr>
              <a:t>parquimetro</a:t>
            </a:r>
            <a:endParaRPr lang="es-ES" noProof="0" dirty="0">
              <a:latin typeface="Mulish" pitchFamily="2" charset="77"/>
              <a:ea typeface="Open Sans Light" panose="020B0606030504020204" pitchFamily="34" charset="0"/>
              <a:cs typeface="Open Sans Light" panose="020B0606030504020204" pitchFamily="34" charset="0"/>
            </a:endParaRPr>
          </a:p>
        </p:txBody>
      </p:sp>
      <p:sp>
        <p:nvSpPr>
          <p:cNvPr id="12" name="TextBox 6">
            <a:extLst>
              <a:ext uri="{FF2B5EF4-FFF2-40B4-BE49-F238E27FC236}">
                <a16:creationId xmlns:a16="http://schemas.microsoft.com/office/drawing/2014/main" id="{CF74949C-53ED-6C86-D120-E68A6B8F0934}"/>
              </a:ext>
            </a:extLst>
          </p:cNvPr>
          <p:cNvSpPr txBox="1"/>
          <p:nvPr/>
        </p:nvSpPr>
        <p:spPr>
          <a:xfrm>
            <a:off x="4543998" y="2809567"/>
            <a:ext cx="6718361" cy="830997"/>
          </a:xfrm>
          <a:prstGeom prst="rect">
            <a:avLst/>
          </a:prstGeom>
          <a:noFill/>
        </p:spPr>
        <p:txBody>
          <a:bodyPr wrap="square" rtlCol="0">
            <a:spAutoFit/>
          </a:bodyPr>
          <a:lstStyle>
            <a:defPPr>
              <a:defRPr lang="en-US"/>
            </a:defPPr>
            <a:lvl1pPr>
              <a:defRPr sz="1600">
                <a:solidFill>
                  <a:schemeClr val="tx2"/>
                </a:solidFill>
                <a:latin typeface="Mulish" pitchFamily="2" charset="77"/>
                <a:ea typeface="Open Sans Light" panose="020B0606030504020204" pitchFamily="34" charset="0"/>
                <a:cs typeface="Open Sans Light" panose="020B0606030504020204" pitchFamily="34" charset="0"/>
              </a:defRPr>
            </a:lvl1pPr>
          </a:lstStyle>
          <a:p>
            <a:r>
              <a:rPr lang="es-ES" noProof="0" dirty="0"/>
              <a:t>Con Bip&amp;Drive puedes acceder a miles de parkings en toda España de forma cómoda y sin tickets. Aparca con tu móvil, sin pasar por el cajero, y paga directamente desde la app.</a:t>
            </a:r>
          </a:p>
        </p:txBody>
      </p:sp>
      <p:sp>
        <p:nvSpPr>
          <p:cNvPr id="13" name="TextBox 6">
            <a:extLst>
              <a:ext uri="{FF2B5EF4-FFF2-40B4-BE49-F238E27FC236}">
                <a16:creationId xmlns:a16="http://schemas.microsoft.com/office/drawing/2014/main" id="{AF9DA152-6B4E-17F9-123A-2FA42BB52056}"/>
              </a:ext>
            </a:extLst>
          </p:cNvPr>
          <p:cNvSpPr txBox="1"/>
          <p:nvPr/>
        </p:nvSpPr>
        <p:spPr>
          <a:xfrm>
            <a:off x="4543998" y="3746827"/>
            <a:ext cx="6421181" cy="1077218"/>
          </a:xfrm>
          <a:prstGeom prst="rect">
            <a:avLst/>
          </a:prstGeom>
          <a:noFill/>
        </p:spPr>
        <p:txBody>
          <a:bodyPr wrap="square" rtlCol="0">
            <a:spAutoFit/>
          </a:bodyPr>
          <a:lstStyle>
            <a:defPPr>
              <a:defRPr lang="en-US"/>
            </a:defPPr>
            <a:lvl1pPr>
              <a:defRPr sz="1600">
                <a:solidFill>
                  <a:schemeClr val="tx2"/>
                </a:solidFill>
                <a:latin typeface="Mulish" pitchFamily="2" charset="77"/>
                <a:ea typeface="Open Sans Light" panose="020B0606030504020204" pitchFamily="34" charset="0"/>
                <a:cs typeface="Open Sans Light" panose="020B0606030504020204" pitchFamily="34" charset="0"/>
              </a:defRPr>
            </a:lvl1pPr>
          </a:lstStyle>
          <a:p>
            <a:r>
              <a:rPr lang="es-ES" noProof="0" dirty="0"/>
              <a:t>Consulta la disponibilidad en tiempo real, accede a tarifas especiales y gestiona tus pagos de forma centralizada. Además, en muchos aparcamientos, la barrera se abre automáticamente gracias a la lectura de matrícula o el uso de tu dispositivo VIA-T.</a:t>
            </a:r>
          </a:p>
        </p:txBody>
      </p:sp>
      <p:sp>
        <p:nvSpPr>
          <p:cNvPr id="14" name="TextBox 6">
            <a:extLst>
              <a:ext uri="{FF2B5EF4-FFF2-40B4-BE49-F238E27FC236}">
                <a16:creationId xmlns:a16="http://schemas.microsoft.com/office/drawing/2014/main" id="{EFC6F937-8CBC-4347-98E8-770115C56050}"/>
              </a:ext>
            </a:extLst>
          </p:cNvPr>
          <p:cNvSpPr txBox="1"/>
          <p:nvPr/>
        </p:nvSpPr>
        <p:spPr>
          <a:xfrm>
            <a:off x="4543999" y="4935547"/>
            <a:ext cx="6421180" cy="584775"/>
          </a:xfrm>
          <a:prstGeom prst="rect">
            <a:avLst/>
          </a:prstGeom>
          <a:noFill/>
        </p:spPr>
        <p:txBody>
          <a:bodyPr wrap="square" rtlCol="0">
            <a:spAutoFit/>
          </a:bodyPr>
          <a:lstStyle>
            <a:defPPr>
              <a:defRPr lang="en-US"/>
            </a:defPPr>
            <a:lvl1pPr>
              <a:defRPr sz="1600">
                <a:solidFill>
                  <a:schemeClr val="tx2"/>
                </a:solidFill>
                <a:latin typeface="Mulish" pitchFamily="2" charset="77"/>
                <a:ea typeface="Open Sans Light" panose="020B0606030504020204" pitchFamily="34" charset="0"/>
                <a:cs typeface="Open Sans Light" panose="020B0606030504020204" pitchFamily="34" charset="0"/>
              </a:defRPr>
            </a:lvl1pPr>
          </a:lstStyle>
          <a:p>
            <a:r>
              <a:rPr lang="es-ES" noProof="0" dirty="0"/>
              <a:t>Una forma más rápida, sencilla y conectada de moverte por la ciudad.</a:t>
            </a:r>
          </a:p>
        </p:txBody>
      </p:sp>
      <p:cxnSp>
        <p:nvCxnSpPr>
          <p:cNvPr id="16" name="Straight Connector 136">
            <a:extLst>
              <a:ext uri="{FF2B5EF4-FFF2-40B4-BE49-F238E27FC236}">
                <a16:creationId xmlns:a16="http://schemas.microsoft.com/office/drawing/2014/main" id="{E4966B8E-4E8F-D367-C12F-A6B381289F31}"/>
              </a:ext>
            </a:extLst>
          </p:cNvPr>
          <p:cNvCxnSpPr>
            <a:cxnSpLocks/>
          </p:cNvCxnSpPr>
          <p:nvPr/>
        </p:nvCxnSpPr>
        <p:spPr>
          <a:xfrm>
            <a:off x="4632858" y="5959559"/>
            <a:ext cx="65672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37431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02A03-52AA-B51C-C2A2-1F2281DE9F67}"/>
            </a:ext>
          </a:extLst>
        </p:cNvPr>
        <p:cNvGrpSpPr/>
        <p:nvPr/>
      </p:nvGrpSpPr>
      <p:grpSpPr>
        <a:xfrm>
          <a:off x="0" y="0"/>
          <a:ext cx="0" cy="0"/>
          <a:chOff x="0" y="0"/>
          <a:chExt cx="0" cy="0"/>
        </a:xfrm>
      </p:grpSpPr>
      <p:sp>
        <p:nvSpPr>
          <p:cNvPr id="18" name="TextBox 17">
            <a:extLst>
              <a:ext uri="{FF2B5EF4-FFF2-40B4-BE49-F238E27FC236}">
                <a16:creationId xmlns:a16="http://schemas.microsoft.com/office/drawing/2014/main" id="{A944C57A-8FDE-3FEB-7AC9-6D49A14F5B56}"/>
              </a:ext>
            </a:extLst>
          </p:cNvPr>
          <p:cNvSpPr txBox="1"/>
          <p:nvPr/>
        </p:nvSpPr>
        <p:spPr>
          <a:xfrm>
            <a:off x="673039" y="868729"/>
            <a:ext cx="7069417" cy="1631216"/>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sz="5000" noProof="0" dirty="0">
                <a:latin typeface="Plus Jakarta Sans" pitchFamily="2" charset="77"/>
              </a:rPr>
              <a:t>Una app, todos tus servicios de movilidad.</a:t>
            </a:r>
          </a:p>
        </p:txBody>
      </p:sp>
      <p:pic>
        <p:nvPicPr>
          <p:cNvPr id="10" name="Marcador de posición de imagen 6">
            <a:extLst>
              <a:ext uri="{FF2B5EF4-FFF2-40B4-BE49-F238E27FC236}">
                <a16:creationId xmlns:a16="http://schemas.microsoft.com/office/drawing/2014/main" id="{A096FB11-D23C-1AC1-CA3D-F21E62404F62}"/>
              </a:ext>
            </a:extLst>
          </p:cNvPr>
          <p:cNvPicPr>
            <a:picLocks noChangeAspect="1"/>
          </p:cNvPicPr>
          <p:nvPr/>
        </p:nvPicPr>
        <p:blipFill>
          <a:blip r:embed="rId2">
            <a:extLst>
              <a:ext uri="{28A0092B-C50C-407E-A947-70E740481C1C}">
                <a14:useLocalDpi xmlns:a14="http://schemas.microsoft.com/office/drawing/2010/main" val="0"/>
              </a:ext>
            </a:extLst>
          </a:blip>
          <a:srcRect l="22737" r="22737"/>
          <a:stretch/>
        </p:blipFill>
        <p:spPr>
          <a:xfrm>
            <a:off x="8078706" y="0"/>
            <a:ext cx="4113294" cy="6858000"/>
          </a:xfrm>
          <a:custGeom>
            <a:avLst/>
            <a:gdLst>
              <a:gd name="connsiteX0" fmla="*/ 0 w 5227321"/>
              <a:gd name="connsiteY0" fmla="*/ 0 h 3038475"/>
              <a:gd name="connsiteX1" fmla="*/ 5227321 w 5227321"/>
              <a:gd name="connsiteY1" fmla="*/ 0 h 3038475"/>
              <a:gd name="connsiteX2" fmla="*/ 5227321 w 5227321"/>
              <a:gd name="connsiteY2" fmla="*/ 3038475 h 3038475"/>
              <a:gd name="connsiteX3" fmla="*/ 0 w 5227321"/>
              <a:gd name="connsiteY3" fmla="*/ 3038475 h 3038475"/>
            </a:gdLst>
            <a:ahLst/>
            <a:cxnLst>
              <a:cxn ang="0">
                <a:pos x="connsiteX0" y="connsiteY0"/>
              </a:cxn>
              <a:cxn ang="0">
                <a:pos x="connsiteX1" y="connsiteY1"/>
              </a:cxn>
              <a:cxn ang="0">
                <a:pos x="connsiteX2" y="connsiteY2"/>
              </a:cxn>
              <a:cxn ang="0">
                <a:pos x="connsiteX3" y="connsiteY3"/>
              </a:cxn>
            </a:cxnLst>
            <a:rect l="l" t="t" r="r" b="b"/>
            <a:pathLst>
              <a:path w="5227321" h="3038475">
                <a:moveTo>
                  <a:pt x="0" y="0"/>
                </a:moveTo>
                <a:lnTo>
                  <a:pt x="5227321" y="0"/>
                </a:lnTo>
                <a:lnTo>
                  <a:pt x="5227321" y="3038475"/>
                </a:lnTo>
                <a:lnTo>
                  <a:pt x="0" y="3038475"/>
                </a:lnTo>
                <a:close/>
              </a:path>
            </a:pathLst>
          </a:custGeom>
        </p:spPr>
      </p:pic>
      <p:sp>
        <p:nvSpPr>
          <p:cNvPr id="11" name="TextBox 5">
            <a:extLst>
              <a:ext uri="{FF2B5EF4-FFF2-40B4-BE49-F238E27FC236}">
                <a16:creationId xmlns:a16="http://schemas.microsoft.com/office/drawing/2014/main" id="{6FC9E9AB-C50D-AF28-70C4-BA3620EDDB43}"/>
              </a:ext>
            </a:extLst>
          </p:cNvPr>
          <p:cNvSpPr txBox="1"/>
          <p:nvPr/>
        </p:nvSpPr>
        <p:spPr>
          <a:xfrm>
            <a:off x="695526" y="572561"/>
            <a:ext cx="3059027" cy="369332"/>
          </a:xfrm>
          <a:prstGeom prst="rect">
            <a:avLst/>
          </a:prstGeom>
          <a:noFill/>
        </p:spPr>
        <p:txBody>
          <a:bodyPr wrap="square" rtlCol="0">
            <a:spAutoFit/>
          </a:bodyPr>
          <a:lstStyle/>
          <a:p>
            <a:r>
              <a:rPr lang="es-ES" noProof="0" dirty="0">
                <a:latin typeface="Mulish" pitchFamily="2" charset="77"/>
                <a:ea typeface="Open Sans Light" panose="020B0606030504020204" pitchFamily="34" charset="0"/>
                <a:cs typeface="Open Sans Light" panose="020B0606030504020204" pitchFamily="34" charset="0"/>
              </a:rPr>
              <a:t>Aparca sin </a:t>
            </a:r>
            <a:r>
              <a:rPr lang="es-ES" noProof="0" dirty="0" err="1">
                <a:latin typeface="Mulish" pitchFamily="2" charset="77"/>
                <a:ea typeface="Open Sans Light" panose="020B0606030504020204" pitchFamily="34" charset="0"/>
                <a:cs typeface="Open Sans Light" panose="020B0606030504020204" pitchFamily="34" charset="0"/>
              </a:rPr>
              <a:t>parquimetro</a:t>
            </a:r>
            <a:endParaRPr lang="es-ES" noProof="0" dirty="0">
              <a:latin typeface="Mulish" pitchFamily="2" charset="77"/>
              <a:ea typeface="Open Sans Light" panose="020B0606030504020204" pitchFamily="34" charset="0"/>
              <a:cs typeface="Open Sans Light" panose="020B0606030504020204" pitchFamily="34" charset="0"/>
            </a:endParaRPr>
          </a:p>
        </p:txBody>
      </p:sp>
      <p:sp>
        <p:nvSpPr>
          <p:cNvPr id="12" name="TextBox 6">
            <a:extLst>
              <a:ext uri="{FF2B5EF4-FFF2-40B4-BE49-F238E27FC236}">
                <a16:creationId xmlns:a16="http://schemas.microsoft.com/office/drawing/2014/main" id="{21B11CBF-0C8D-F077-CD0E-6C93964CF21E}"/>
              </a:ext>
            </a:extLst>
          </p:cNvPr>
          <p:cNvSpPr txBox="1"/>
          <p:nvPr/>
        </p:nvSpPr>
        <p:spPr>
          <a:xfrm>
            <a:off x="673038" y="2611447"/>
            <a:ext cx="6718361" cy="830997"/>
          </a:xfrm>
          <a:prstGeom prst="rect">
            <a:avLst/>
          </a:prstGeom>
          <a:noFill/>
        </p:spPr>
        <p:txBody>
          <a:bodyPr wrap="square" rtlCol="0">
            <a:spAutoFit/>
          </a:bodyPr>
          <a:lstStyle>
            <a:defPPr>
              <a:defRPr lang="en-US"/>
            </a:defPPr>
            <a:lvl1pPr>
              <a:defRPr sz="1600">
                <a:solidFill>
                  <a:schemeClr val="tx2"/>
                </a:solidFill>
                <a:latin typeface="Mulish" pitchFamily="2" charset="77"/>
                <a:ea typeface="Open Sans Light" panose="020B0606030504020204" pitchFamily="34" charset="0"/>
                <a:cs typeface="Open Sans Light" panose="020B0606030504020204" pitchFamily="34" charset="0"/>
              </a:defRPr>
            </a:lvl1pPr>
          </a:lstStyle>
          <a:p>
            <a:r>
              <a:rPr lang="es-ES" noProof="0" dirty="0"/>
              <a:t>Con Bip&amp;Drive puedes acceder a miles de parkings en toda España de forma cómoda y sin tickets. Aparca con tu móvil, sin pasar por el cajero, y paga directamente desde la app.</a:t>
            </a:r>
          </a:p>
        </p:txBody>
      </p:sp>
      <p:sp>
        <p:nvSpPr>
          <p:cNvPr id="13" name="TextBox 6">
            <a:extLst>
              <a:ext uri="{FF2B5EF4-FFF2-40B4-BE49-F238E27FC236}">
                <a16:creationId xmlns:a16="http://schemas.microsoft.com/office/drawing/2014/main" id="{920554AB-60B4-57C1-EA8C-78AB47845FE7}"/>
              </a:ext>
            </a:extLst>
          </p:cNvPr>
          <p:cNvSpPr txBox="1"/>
          <p:nvPr/>
        </p:nvSpPr>
        <p:spPr>
          <a:xfrm>
            <a:off x="673038" y="3548707"/>
            <a:ext cx="6421181" cy="1077218"/>
          </a:xfrm>
          <a:prstGeom prst="rect">
            <a:avLst/>
          </a:prstGeom>
          <a:noFill/>
        </p:spPr>
        <p:txBody>
          <a:bodyPr wrap="square" rtlCol="0">
            <a:spAutoFit/>
          </a:bodyPr>
          <a:lstStyle>
            <a:defPPr>
              <a:defRPr lang="en-US"/>
            </a:defPPr>
            <a:lvl1pPr>
              <a:defRPr sz="1600">
                <a:solidFill>
                  <a:schemeClr val="tx2"/>
                </a:solidFill>
                <a:latin typeface="Mulish" pitchFamily="2" charset="77"/>
                <a:ea typeface="Open Sans Light" panose="020B0606030504020204" pitchFamily="34" charset="0"/>
                <a:cs typeface="Open Sans Light" panose="020B0606030504020204" pitchFamily="34" charset="0"/>
              </a:defRPr>
            </a:lvl1pPr>
          </a:lstStyle>
          <a:p>
            <a:r>
              <a:rPr lang="es-ES" noProof="0" dirty="0"/>
              <a:t>Consulta la disponibilidad en tiempo real, accede a tarifas especiales y gestiona tus pagos de forma centralizada. Además, en muchos aparcamientos, la barrera se abre automáticamente gracias a la lectura de matrícula o el uso de tu dispositivo VIA-T.</a:t>
            </a:r>
          </a:p>
        </p:txBody>
      </p:sp>
      <p:sp>
        <p:nvSpPr>
          <p:cNvPr id="14" name="TextBox 6">
            <a:extLst>
              <a:ext uri="{FF2B5EF4-FFF2-40B4-BE49-F238E27FC236}">
                <a16:creationId xmlns:a16="http://schemas.microsoft.com/office/drawing/2014/main" id="{450A2FCD-AE4D-4D15-8B23-E0761EA141AF}"/>
              </a:ext>
            </a:extLst>
          </p:cNvPr>
          <p:cNvSpPr txBox="1"/>
          <p:nvPr/>
        </p:nvSpPr>
        <p:spPr>
          <a:xfrm>
            <a:off x="673039" y="4737427"/>
            <a:ext cx="6421180" cy="584775"/>
          </a:xfrm>
          <a:prstGeom prst="rect">
            <a:avLst/>
          </a:prstGeom>
          <a:noFill/>
        </p:spPr>
        <p:txBody>
          <a:bodyPr wrap="square" rtlCol="0">
            <a:spAutoFit/>
          </a:bodyPr>
          <a:lstStyle>
            <a:defPPr>
              <a:defRPr lang="en-US"/>
            </a:defPPr>
            <a:lvl1pPr>
              <a:defRPr sz="1600">
                <a:solidFill>
                  <a:schemeClr val="tx2"/>
                </a:solidFill>
                <a:latin typeface="Mulish" pitchFamily="2" charset="77"/>
                <a:ea typeface="Open Sans Light" panose="020B0606030504020204" pitchFamily="34" charset="0"/>
                <a:cs typeface="Open Sans Light" panose="020B0606030504020204" pitchFamily="34" charset="0"/>
              </a:defRPr>
            </a:lvl1pPr>
          </a:lstStyle>
          <a:p>
            <a:r>
              <a:rPr lang="es-ES" noProof="0" dirty="0"/>
              <a:t>Una forma más rápida, sencilla y conectada de moverte por la ciudad.</a:t>
            </a:r>
          </a:p>
        </p:txBody>
      </p:sp>
      <p:cxnSp>
        <p:nvCxnSpPr>
          <p:cNvPr id="16" name="Straight Connector 136">
            <a:extLst>
              <a:ext uri="{FF2B5EF4-FFF2-40B4-BE49-F238E27FC236}">
                <a16:creationId xmlns:a16="http://schemas.microsoft.com/office/drawing/2014/main" id="{47E7E892-6BDE-0E4D-1717-B2E910CD0E49}"/>
              </a:ext>
            </a:extLst>
          </p:cNvPr>
          <p:cNvCxnSpPr>
            <a:cxnSpLocks/>
          </p:cNvCxnSpPr>
          <p:nvPr/>
        </p:nvCxnSpPr>
        <p:spPr>
          <a:xfrm>
            <a:off x="761898" y="5761439"/>
            <a:ext cx="65672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7008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Marcador de posición de imagen 14" descr="Una estación de tren&#10;&#10;El contenido generado por IA puede ser incorrecto.">
            <a:extLst>
              <a:ext uri="{FF2B5EF4-FFF2-40B4-BE49-F238E27FC236}">
                <a16:creationId xmlns:a16="http://schemas.microsoft.com/office/drawing/2014/main" id="{24F46BF4-CF89-A040-3035-6C689A58D39F}"/>
              </a:ext>
            </a:extLst>
          </p:cNvPr>
          <p:cNvPicPr>
            <a:picLocks noGrp="1" noChangeAspect="1"/>
          </p:cNvPicPr>
          <p:nvPr>
            <p:ph type="pic" sz="quarter" idx="4294967295"/>
          </p:nvPr>
        </p:nvPicPr>
        <p:blipFill>
          <a:blip r:embed="rId2">
            <a:extLst>
              <a:ext uri="{28A0092B-C50C-407E-A947-70E740481C1C}">
                <a14:useLocalDpi xmlns:a14="http://schemas.microsoft.com/office/drawing/2010/main" val="0"/>
              </a:ext>
            </a:extLst>
          </a:blip>
          <a:srcRect l="21373" r="21373"/>
          <a:stretch>
            <a:fillRect/>
          </a:stretch>
        </p:blipFill>
        <p:spPr>
          <a:xfrm>
            <a:off x="902880" y="-51"/>
            <a:ext cx="4673600" cy="5441950"/>
          </a:xfrm>
        </p:spPr>
      </p:pic>
      <p:sp>
        <p:nvSpPr>
          <p:cNvPr id="55" name="Rectangle 54">
            <a:extLst>
              <a:ext uri="{FF2B5EF4-FFF2-40B4-BE49-F238E27FC236}">
                <a16:creationId xmlns:a16="http://schemas.microsoft.com/office/drawing/2014/main" id="{914AE90B-EED7-4705-8DE2-4E0B7A63D4A0}"/>
              </a:ext>
            </a:extLst>
          </p:cNvPr>
          <p:cNvSpPr/>
          <p:nvPr/>
        </p:nvSpPr>
        <p:spPr>
          <a:xfrm>
            <a:off x="902881" y="3120571"/>
            <a:ext cx="4684459" cy="2321328"/>
          </a:xfrm>
          <a:prstGeom prst="rect">
            <a:avLst/>
          </a:prstGeom>
          <a:gradFill>
            <a:gsLst>
              <a:gs pos="0">
                <a:srgbClr val="072A49">
                  <a:alpha val="0"/>
                </a:srgbClr>
              </a:gs>
              <a:gs pos="100000">
                <a:srgbClr val="072A49"/>
              </a:gs>
            </a:gsLst>
            <a:lin ang="5400000" scaled="1"/>
          </a:gra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4" name="Rectangle 3">
            <a:extLst>
              <a:ext uri="{FF2B5EF4-FFF2-40B4-BE49-F238E27FC236}">
                <a16:creationId xmlns:a16="http://schemas.microsoft.com/office/drawing/2014/main" id="{99063118-34BF-4F29-9490-CD0CE739EB56}"/>
              </a:ext>
            </a:extLst>
          </p:cNvPr>
          <p:cNvSpPr/>
          <p:nvPr/>
        </p:nvSpPr>
        <p:spPr>
          <a:xfrm>
            <a:off x="5376196" y="2403527"/>
            <a:ext cx="5936703" cy="4435900"/>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5" name="TextBox 4">
            <a:extLst>
              <a:ext uri="{FF2B5EF4-FFF2-40B4-BE49-F238E27FC236}">
                <a16:creationId xmlns:a16="http://schemas.microsoft.com/office/drawing/2014/main" id="{42F73384-348C-4DB2-B55A-19AF9249ED45}"/>
              </a:ext>
            </a:extLst>
          </p:cNvPr>
          <p:cNvSpPr txBox="1"/>
          <p:nvPr/>
        </p:nvSpPr>
        <p:spPr>
          <a:xfrm>
            <a:off x="1452832" y="3353996"/>
            <a:ext cx="3472400" cy="1754326"/>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sz="5400" noProof="0" dirty="0">
                <a:solidFill>
                  <a:schemeClr val="bg1"/>
                </a:solidFill>
                <a:latin typeface="Plus Jakarta Sans" pitchFamily="2" charset="77"/>
              </a:rPr>
              <a:t>Título de la </a:t>
            </a:r>
            <a:r>
              <a:rPr lang="es-ES" sz="5400" noProof="0" dirty="0" err="1">
                <a:solidFill>
                  <a:schemeClr val="bg1"/>
                </a:solidFill>
                <a:latin typeface="Plus Jakarta Sans" pitchFamily="2" charset="77"/>
              </a:rPr>
              <a:t>slide</a:t>
            </a:r>
            <a:endParaRPr lang="es-ES" sz="5400" noProof="0" dirty="0">
              <a:solidFill>
                <a:schemeClr val="bg1"/>
              </a:solidFill>
              <a:latin typeface="Plus Jakarta Sans" pitchFamily="2" charset="77"/>
            </a:endParaRPr>
          </a:p>
        </p:txBody>
      </p:sp>
      <p:sp>
        <p:nvSpPr>
          <p:cNvPr id="6" name="TextBox 5">
            <a:extLst>
              <a:ext uri="{FF2B5EF4-FFF2-40B4-BE49-F238E27FC236}">
                <a16:creationId xmlns:a16="http://schemas.microsoft.com/office/drawing/2014/main" id="{2C45267B-D4DD-45C7-9852-B6FAA138B5C5}"/>
              </a:ext>
            </a:extLst>
          </p:cNvPr>
          <p:cNvSpPr txBox="1"/>
          <p:nvPr/>
        </p:nvSpPr>
        <p:spPr>
          <a:xfrm>
            <a:off x="6097454" y="3114596"/>
            <a:ext cx="3406450" cy="401264"/>
          </a:xfrm>
          <a:prstGeom prst="rect">
            <a:avLst/>
          </a:prstGeom>
          <a:noFill/>
        </p:spPr>
        <p:txBody>
          <a:bodyPr wrap="square" rtlCol="0">
            <a:spAutoFit/>
          </a:bodyPr>
          <a:lstStyle/>
          <a:p>
            <a:pPr>
              <a:lnSpc>
                <a:spcPct val="120000"/>
              </a:lnSpc>
            </a:pPr>
            <a:r>
              <a:rPr lang="es-ES" noProof="0" dirty="0" err="1">
                <a:latin typeface="Mulish" pitchFamily="2" charset="77"/>
                <a:ea typeface="Open Sans Light" panose="020B0606030504020204" pitchFamily="34" charset="0"/>
                <a:cs typeface="Open Sans Light" panose="020B0606030504020204" pitchFamily="34" charset="0"/>
              </a:rPr>
              <a:t>Research</a:t>
            </a:r>
            <a:r>
              <a:rPr lang="es-ES" noProof="0" dirty="0">
                <a:latin typeface="Mulish" pitchFamily="2" charset="77"/>
                <a:ea typeface="Open Sans Light" panose="020B0606030504020204" pitchFamily="34" charset="0"/>
                <a:cs typeface="Open Sans Light" panose="020B0606030504020204" pitchFamily="34" charset="0"/>
              </a:rPr>
              <a:t> &amp; </a:t>
            </a:r>
            <a:r>
              <a:rPr lang="es-ES" noProof="0" dirty="0" err="1">
                <a:latin typeface="Mulish" pitchFamily="2" charset="77"/>
                <a:ea typeface="Open Sans Light" panose="020B0606030504020204" pitchFamily="34" charset="0"/>
                <a:cs typeface="Open Sans Light" panose="020B0606030504020204" pitchFamily="34" charset="0"/>
              </a:rPr>
              <a:t>Development</a:t>
            </a:r>
            <a:endParaRPr lang="es-ES" noProof="0" dirty="0">
              <a:latin typeface="Mulish" pitchFamily="2" charset="77"/>
              <a:ea typeface="Open Sans Light" panose="020B0606030504020204" pitchFamily="34" charset="0"/>
              <a:cs typeface="Open Sans Light" panose="020B0606030504020204" pitchFamily="34" charset="0"/>
            </a:endParaRPr>
          </a:p>
        </p:txBody>
      </p:sp>
      <p:grpSp>
        <p:nvGrpSpPr>
          <p:cNvPr id="8" name="Group 7">
            <a:extLst>
              <a:ext uri="{FF2B5EF4-FFF2-40B4-BE49-F238E27FC236}">
                <a16:creationId xmlns:a16="http://schemas.microsoft.com/office/drawing/2014/main" id="{3E662988-6327-4AB0-8467-37AF3594D1F9}"/>
              </a:ext>
            </a:extLst>
          </p:cNvPr>
          <p:cNvGrpSpPr/>
          <p:nvPr/>
        </p:nvGrpSpPr>
        <p:grpSpPr>
          <a:xfrm>
            <a:off x="6145933" y="4827459"/>
            <a:ext cx="1268300" cy="1268290"/>
            <a:chOff x="6067958" y="4126911"/>
            <a:chExt cx="1268300" cy="1268290"/>
          </a:xfrm>
        </p:grpSpPr>
        <p:sp>
          <p:nvSpPr>
            <p:cNvPr id="12" name="Oval 11">
              <a:extLst>
                <a:ext uri="{FF2B5EF4-FFF2-40B4-BE49-F238E27FC236}">
                  <a16:creationId xmlns:a16="http://schemas.microsoft.com/office/drawing/2014/main" id="{0B1E2A87-CC1A-4569-993D-08A0DDCDD0F9}"/>
                </a:ext>
              </a:extLst>
            </p:cNvPr>
            <p:cNvSpPr/>
            <p:nvPr/>
          </p:nvSpPr>
          <p:spPr>
            <a:xfrm>
              <a:off x="6067958" y="4126911"/>
              <a:ext cx="1268299" cy="1268290"/>
            </a:xfrm>
            <a:prstGeom prst="ellipse">
              <a:avLst/>
            </a:prstGeom>
            <a:noFill/>
            <a:ln w="63500">
              <a:solidFill>
                <a:schemeClr val="accent3">
                  <a:alpha val="24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noProof="0" dirty="0">
                <a:solidFill>
                  <a:srgbClr val="072A49"/>
                </a:solidFill>
                <a:latin typeface="HelveticaNeue medium" panose="00000400000000000000" pitchFamily="2" charset="0"/>
              </a:endParaRPr>
            </a:p>
          </p:txBody>
        </p:sp>
        <p:sp>
          <p:nvSpPr>
            <p:cNvPr id="13" name="Arc 12">
              <a:extLst>
                <a:ext uri="{FF2B5EF4-FFF2-40B4-BE49-F238E27FC236}">
                  <a16:creationId xmlns:a16="http://schemas.microsoft.com/office/drawing/2014/main" id="{C8637547-6CB9-423D-984B-4CA8168E9790}"/>
                </a:ext>
              </a:extLst>
            </p:cNvPr>
            <p:cNvSpPr/>
            <p:nvPr/>
          </p:nvSpPr>
          <p:spPr>
            <a:xfrm>
              <a:off x="6067959" y="4126911"/>
              <a:ext cx="1268299" cy="1268290"/>
            </a:xfrm>
            <a:prstGeom prst="arc">
              <a:avLst>
                <a:gd name="adj1" fmla="val 16145120"/>
                <a:gd name="adj2" fmla="val 12903340"/>
              </a:avLst>
            </a:prstGeom>
            <a:ln w="63500" cap="rnd">
              <a:solidFill>
                <a:schemeClr val="tx1"/>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4000" noProof="0" dirty="0">
                <a:solidFill>
                  <a:srgbClr val="072A49"/>
                </a:solidFill>
              </a:endParaRPr>
            </a:p>
          </p:txBody>
        </p:sp>
        <p:sp>
          <p:nvSpPr>
            <p:cNvPr id="11" name="TextBox 10">
              <a:extLst>
                <a:ext uri="{FF2B5EF4-FFF2-40B4-BE49-F238E27FC236}">
                  <a16:creationId xmlns:a16="http://schemas.microsoft.com/office/drawing/2014/main" id="{327A337E-6C58-4434-B62F-C851A68FDD31}"/>
                </a:ext>
              </a:extLst>
            </p:cNvPr>
            <p:cNvSpPr txBox="1"/>
            <p:nvPr/>
          </p:nvSpPr>
          <p:spPr>
            <a:xfrm>
              <a:off x="6137290" y="4431839"/>
              <a:ext cx="1129636" cy="461665"/>
            </a:xfrm>
            <a:prstGeom prst="rect">
              <a:avLst/>
            </a:prstGeom>
            <a:noFill/>
          </p:spPr>
          <p:txBody>
            <a:bodyPr wrap="square" rtlCol="0">
              <a:spAutoFit/>
            </a:bodyPr>
            <a:lstStyle/>
            <a:p>
              <a:pPr algn="ctr"/>
              <a:r>
                <a:rPr lang="es-ES" sz="2400" noProof="0" dirty="0">
                  <a:latin typeface="Mulish" pitchFamily="2" charset="77"/>
                  <a:ea typeface="Open Sans Light" panose="020B0606030504020204" pitchFamily="34" charset="0"/>
                  <a:cs typeface="Open Sans Light" panose="020B0606030504020204" pitchFamily="34" charset="0"/>
                </a:rPr>
                <a:t>95</a:t>
              </a:r>
              <a:r>
                <a:rPr lang="es-ES" sz="2400" baseline="30000" noProof="0" dirty="0">
                  <a:latin typeface="Mulish" pitchFamily="2" charset="77"/>
                  <a:ea typeface="Open Sans Light" panose="020B0606030504020204" pitchFamily="34" charset="0"/>
                  <a:cs typeface="Open Sans Light" panose="020B0606030504020204" pitchFamily="34" charset="0"/>
                </a:rPr>
                <a:t>%</a:t>
              </a:r>
            </a:p>
          </p:txBody>
        </p:sp>
        <p:sp>
          <p:nvSpPr>
            <p:cNvPr id="14" name="TextBox 13">
              <a:extLst>
                <a:ext uri="{FF2B5EF4-FFF2-40B4-BE49-F238E27FC236}">
                  <a16:creationId xmlns:a16="http://schemas.microsoft.com/office/drawing/2014/main" id="{310DDFD7-D20E-40EB-B150-D4BE5FD1034C}"/>
                </a:ext>
              </a:extLst>
            </p:cNvPr>
            <p:cNvSpPr txBox="1"/>
            <p:nvPr/>
          </p:nvSpPr>
          <p:spPr>
            <a:xfrm>
              <a:off x="6137290" y="4828663"/>
              <a:ext cx="1129636" cy="261610"/>
            </a:xfrm>
            <a:prstGeom prst="rect">
              <a:avLst/>
            </a:prstGeom>
            <a:noFill/>
          </p:spPr>
          <p:txBody>
            <a:bodyPr wrap="square" rtlCol="0">
              <a:spAutoFit/>
            </a:bodyPr>
            <a:lstStyle/>
            <a:p>
              <a:pPr algn="ctr"/>
              <a:r>
                <a:rPr lang="es-ES" sz="1100" noProof="0" dirty="0" err="1">
                  <a:latin typeface="Mulish" pitchFamily="2" charset="77"/>
                  <a:ea typeface="Open Sans Light" panose="020B0606030504020204" pitchFamily="34" charset="0"/>
                  <a:cs typeface="Open Sans Light" panose="020B0606030504020204" pitchFamily="34" charset="0"/>
                </a:rPr>
                <a:t>Your</a:t>
              </a:r>
              <a:r>
                <a:rPr lang="es-ES" sz="1100" noProof="0" dirty="0">
                  <a:latin typeface="Mulish" pitchFamily="2" charset="77"/>
                  <a:ea typeface="Open Sans Light" panose="020B0606030504020204" pitchFamily="34" charset="0"/>
                  <a:cs typeface="Open Sans Light" panose="020B0606030504020204" pitchFamily="34" charset="0"/>
                </a:rPr>
                <a:t> Skill </a:t>
              </a:r>
            </a:p>
          </p:txBody>
        </p:sp>
      </p:grpSp>
      <p:grpSp>
        <p:nvGrpSpPr>
          <p:cNvPr id="7" name="Group 6">
            <a:extLst>
              <a:ext uri="{FF2B5EF4-FFF2-40B4-BE49-F238E27FC236}">
                <a16:creationId xmlns:a16="http://schemas.microsoft.com/office/drawing/2014/main" id="{27B9AE28-82B5-4FE4-A875-66CC2540E8BB}"/>
              </a:ext>
            </a:extLst>
          </p:cNvPr>
          <p:cNvGrpSpPr/>
          <p:nvPr/>
        </p:nvGrpSpPr>
        <p:grpSpPr>
          <a:xfrm>
            <a:off x="7857815" y="4827459"/>
            <a:ext cx="1268299" cy="1268290"/>
            <a:chOff x="7804079" y="4126911"/>
            <a:chExt cx="1268299" cy="1268290"/>
          </a:xfrm>
        </p:grpSpPr>
        <p:sp>
          <p:nvSpPr>
            <p:cNvPr id="18" name="Oval 17">
              <a:extLst>
                <a:ext uri="{FF2B5EF4-FFF2-40B4-BE49-F238E27FC236}">
                  <a16:creationId xmlns:a16="http://schemas.microsoft.com/office/drawing/2014/main" id="{C5FDA2CF-3B52-4C6B-B9AD-01DB6A026983}"/>
                </a:ext>
              </a:extLst>
            </p:cNvPr>
            <p:cNvSpPr/>
            <p:nvPr/>
          </p:nvSpPr>
          <p:spPr>
            <a:xfrm>
              <a:off x="7804079" y="4126911"/>
              <a:ext cx="1268299" cy="1268290"/>
            </a:xfrm>
            <a:prstGeom prst="ellipse">
              <a:avLst/>
            </a:prstGeom>
            <a:noFill/>
            <a:ln w="63500">
              <a:solidFill>
                <a:schemeClr val="accent3">
                  <a:alpha val="24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noProof="0" dirty="0">
                <a:solidFill>
                  <a:srgbClr val="072A49"/>
                </a:solidFill>
                <a:latin typeface="HelveticaNeue medium" panose="00000400000000000000" pitchFamily="2" charset="0"/>
              </a:endParaRPr>
            </a:p>
          </p:txBody>
        </p:sp>
        <p:sp>
          <p:nvSpPr>
            <p:cNvPr id="19" name="Arc 18">
              <a:extLst>
                <a:ext uri="{FF2B5EF4-FFF2-40B4-BE49-F238E27FC236}">
                  <a16:creationId xmlns:a16="http://schemas.microsoft.com/office/drawing/2014/main" id="{2B20EC11-1769-4886-A0AE-D713900C1234}"/>
                </a:ext>
              </a:extLst>
            </p:cNvPr>
            <p:cNvSpPr/>
            <p:nvPr/>
          </p:nvSpPr>
          <p:spPr>
            <a:xfrm>
              <a:off x="7804079" y="4126911"/>
              <a:ext cx="1268299" cy="1268290"/>
            </a:xfrm>
            <a:prstGeom prst="arc">
              <a:avLst>
                <a:gd name="adj1" fmla="val 16145120"/>
                <a:gd name="adj2" fmla="val 10813421"/>
              </a:avLst>
            </a:prstGeom>
            <a:ln w="63500" cap="rnd">
              <a:solidFill>
                <a:schemeClr val="tx1"/>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4000" noProof="0" dirty="0">
                <a:solidFill>
                  <a:srgbClr val="072A49"/>
                </a:solidFill>
              </a:endParaRPr>
            </a:p>
          </p:txBody>
        </p:sp>
        <p:sp>
          <p:nvSpPr>
            <p:cNvPr id="21" name="TextBox 20">
              <a:extLst>
                <a:ext uri="{FF2B5EF4-FFF2-40B4-BE49-F238E27FC236}">
                  <a16:creationId xmlns:a16="http://schemas.microsoft.com/office/drawing/2014/main" id="{EBA9D277-D06C-4A59-9B8F-1A32D155B25D}"/>
                </a:ext>
              </a:extLst>
            </p:cNvPr>
            <p:cNvSpPr txBox="1"/>
            <p:nvPr/>
          </p:nvSpPr>
          <p:spPr>
            <a:xfrm>
              <a:off x="7873411" y="4431839"/>
              <a:ext cx="1129636" cy="461665"/>
            </a:xfrm>
            <a:prstGeom prst="rect">
              <a:avLst/>
            </a:prstGeom>
            <a:noFill/>
          </p:spPr>
          <p:txBody>
            <a:bodyPr wrap="square" rtlCol="0">
              <a:spAutoFit/>
            </a:bodyPr>
            <a:lstStyle/>
            <a:p>
              <a:pPr algn="ctr"/>
              <a:r>
                <a:rPr lang="es-ES" sz="2400" noProof="0" dirty="0">
                  <a:latin typeface="Mulish" pitchFamily="2" charset="77"/>
                  <a:ea typeface="Open Sans Light" panose="020B0606030504020204" pitchFamily="34" charset="0"/>
                  <a:cs typeface="Open Sans Light" panose="020B0606030504020204" pitchFamily="34" charset="0"/>
                </a:rPr>
                <a:t>75</a:t>
              </a:r>
              <a:r>
                <a:rPr lang="es-ES" sz="2400" baseline="30000" noProof="0" dirty="0">
                  <a:latin typeface="Mulish" pitchFamily="2" charset="77"/>
                  <a:ea typeface="Open Sans Light" panose="020B0606030504020204" pitchFamily="34" charset="0"/>
                  <a:cs typeface="Open Sans Light" panose="020B0606030504020204" pitchFamily="34" charset="0"/>
                </a:rPr>
                <a:t>%</a:t>
              </a:r>
            </a:p>
          </p:txBody>
        </p:sp>
        <p:sp>
          <p:nvSpPr>
            <p:cNvPr id="22" name="TextBox 21">
              <a:extLst>
                <a:ext uri="{FF2B5EF4-FFF2-40B4-BE49-F238E27FC236}">
                  <a16:creationId xmlns:a16="http://schemas.microsoft.com/office/drawing/2014/main" id="{712C3A91-F964-42BC-ADD9-721902D4AE8E}"/>
                </a:ext>
              </a:extLst>
            </p:cNvPr>
            <p:cNvSpPr txBox="1"/>
            <p:nvPr/>
          </p:nvSpPr>
          <p:spPr>
            <a:xfrm>
              <a:off x="7873411" y="4828663"/>
              <a:ext cx="1129636" cy="261610"/>
            </a:xfrm>
            <a:prstGeom prst="rect">
              <a:avLst/>
            </a:prstGeom>
            <a:noFill/>
          </p:spPr>
          <p:txBody>
            <a:bodyPr wrap="square" rtlCol="0">
              <a:spAutoFit/>
            </a:bodyPr>
            <a:lstStyle/>
            <a:p>
              <a:pPr algn="ctr"/>
              <a:r>
                <a:rPr lang="es-ES" sz="1100" noProof="0" dirty="0" err="1">
                  <a:latin typeface="Mulish" pitchFamily="2" charset="77"/>
                  <a:ea typeface="Open Sans Light" panose="020B0606030504020204" pitchFamily="34" charset="0"/>
                  <a:cs typeface="Open Sans Light" panose="020B0606030504020204" pitchFamily="34" charset="0"/>
                </a:rPr>
                <a:t>Your</a:t>
              </a:r>
              <a:r>
                <a:rPr lang="es-ES" sz="1100" noProof="0" dirty="0">
                  <a:latin typeface="Mulish" pitchFamily="2" charset="77"/>
                  <a:ea typeface="Open Sans Light" panose="020B0606030504020204" pitchFamily="34" charset="0"/>
                  <a:cs typeface="Open Sans Light" panose="020B0606030504020204" pitchFamily="34" charset="0"/>
                </a:rPr>
                <a:t> Skill </a:t>
              </a:r>
            </a:p>
          </p:txBody>
        </p:sp>
      </p:grpSp>
      <p:grpSp>
        <p:nvGrpSpPr>
          <p:cNvPr id="3" name="Group 2">
            <a:extLst>
              <a:ext uri="{FF2B5EF4-FFF2-40B4-BE49-F238E27FC236}">
                <a16:creationId xmlns:a16="http://schemas.microsoft.com/office/drawing/2014/main" id="{3A975754-4DF2-4BBB-AE28-1BF86B7245C2}"/>
              </a:ext>
            </a:extLst>
          </p:cNvPr>
          <p:cNvGrpSpPr/>
          <p:nvPr/>
        </p:nvGrpSpPr>
        <p:grpSpPr>
          <a:xfrm>
            <a:off x="9569696" y="4827459"/>
            <a:ext cx="1268299" cy="1268290"/>
            <a:chOff x="9540200" y="4126911"/>
            <a:chExt cx="1268299" cy="1268290"/>
          </a:xfrm>
        </p:grpSpPr>
        <p:sp>
          <p:nvSpPr>
            <p:cNvPr id="30" name="Oval 29">
              <a:extLst>
                <a:ext uri="{FF2B5EF4-FFF2-40B4-BE49-F238E27FC236}">
                  <a16:creationId xmlns:a16="http://schemas.microsoft.com/office/drawing/2014/main" id="{6A0140BF-A35D-4FED-959C-37C22C9B6F31}"/>
                </a:ext>
              </a:extLst>
            </p:cNvPr>
            <p:cNvSpPr/>
            <p:nvPr/>
          </p:nvSpPr>
          <p:spPr>
            <a:xfrm>
              <a:off x="9540200" y="4126911"/>
              <a:ext cx="1268299" cy="1268290"/>
            </a:xfrm>
            <a:prstGeom prst="ellipse">
              <a:avLst/>
            </a:prstGeom>
            <a:noFill/>
            <a:ln w="63500">
              <a:solidFill>
                <a:schemeClr val="accent3">
                  <a:alpha val="24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noProof="0" dirty="0">
                <a:solidFill>
                  <a:srgbClr val="072A49"/>
                </a:solidFill>
                <a:latin typeface="HelveticaNeue medium" panose="00000400000000000000" pitchFamily="2" charset="0"/>
              </a:endParaRPr>
            </a:p>
          </p:txBody>
        </p:sp>
        <p:sp>
          <p:nvSpPr>
            <p:cNvPr id="31" name="Arc 30">
              <a:extLst>
                <a:ext uri="{FF2B5EF4-FFF2-40B4-BE49-F238E27FC236}">
                  <a16:creationId xmlns:a16="http://schemas.microsoft.com/office/drawing/2014/main" id="{1B5904B6-282E-4AE0-9249-2D3520C6C5DD}"/>
                </a:ext>
              </a:extLst>
            </p:cNvPr>
            <p:cNvSpPr/>
            <p:nvPr/>
          </p:nvSpPr>
          <p:spPr>
            <a:xfrm>
              <a:off x="9540200" y="4126911"/>
              <a:ext cx="1268299" cy="1268290"/>
            </a:xfrm>
            <a:prstGeom prst="arc">
              <a:avLst>
                <a:gd name="adj1" fmla="val 16145120"/>
                <a:gd name="adj2" fmla="val 11941159"/>
              </a:avLst>
            </a:prstGeom>
            <a:ln w="63500" cap="rnd">
              <a:solidFill>
                <a:schemeClr val="tx1"/>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4000" noProof="0" dirty="0">
                <a:solidFill>
                  <a:srgbClr val="072A49"/>
                </a:solidFill>
              </a:endParaRPr>
            </a:p>
          </p:txBody>
        </p:sp>
        <p:sp>
          <p:nvSpPr>
            <p:cNvPr id="32" name="TextBox 31">
              <a:extLst>
                <a:ext uri="{FF2B5EF4-FFF2-40B4-BE49-F238E27FC236}">
                  <a16:creationId xmlns:a16="http://schemas.microsoft.com/office/drawing/2014/main" id="{62D1E99C-38CA-416D-944E-1CDE35715A07}"/>
                </a:ext>
              </a:extLst>
            </p:cNvPr>
            <p:cNvSpPr txBox="1"/>
            <p:nvPr/>
          </p:nvSpPr>
          <p:spPr>
            <a:xfrm>
              <a:off x="9609532" y="4431839"/>
              <a:ext cx="1129636" cy="461665"/>
            </a:xfrm>
            <a:prstGeom prst="rect">
              <a:avLst/>
            </a:prstGeom>
            <a:noFill/>
          </p:spPr>
          <p:txBody>
            <a:bodyPr wrap="square" rtlCol="0">
              <a:spAutoFit/>
            </a:bodyPr>
            <a:lstStyle/>
            <a:p>
              <a:pPr algn="ctr"/>
              <a:r>
                <a:rPr lang="es-ES" sz="2400" noProof="0" dirty="0">
                  <a:latin typeface="Mulish" pitchFamily="2" charset="77"/>
                  <a:ea typeface="Open Sans Light" panose="020B0606030504020204" pitchFamily="34" charset="0"/>
                  <a:cs typeface="Open Sans Light" panose="020B0606030504020204" pitchFamily="34" charset="0"/>
                </a:rPr>
                <a:t>80</a:t>
              </a:r>
              <a:r>
                <a:rPr lang="es-ES" sz="2400" baseline="30000" noProof="0" dirty="0">
                  <a:latin typeface="Mulish" pitchFamily="2" charset="77"/>
                  <a:ea typeface="Open Sans Light" panose="020B0606030504020204" pitchFamily="34" charset="0"/>
                  <a:cs typeface="Open Sans Light" panose="020B0606030504020204" pitchFamily="34" charset="0"/>
                </a:rPr>
                <a:t>%</a:t>
              </a:r>
            </a:p>
          </p:txBody>
        </p:sp>
        <p:sp>
          <p:nvSpPr>
            <p:cNvPr id="33" name="TextBox 32">
              <a:extLst>
                <a:ext uri="{FF2B5EF4-FFF2-40B4-BE49-F238E27FC236}">
                  <a16:creationId xmlns:a16="http://schemas.microsoft.com/office/drawing/2014/main" id="{063AB088-3248-4268-842E-96D570BEF081}"/>
                </a:ext>
              </a:extLst>
            </p:cNvPr>
            <p:cNvSpPr txBox="1"/>
            <p:nvPr/>
          </p:nvSpPr>
          <p:spPr>
            <a:xfrm>
              <a:off x="9609532" y="4828663"/>
              <a:ext cx="1129636" cy="261610"/>
            </a:xfrm>
            <a:prstGeom prst="rect">
              <a:avLst/>
            </a:prstGeom>
            <a:noFill/>
          </p:spPr>
          <p:txBody>
            <a:bodyPr wrap="square" rtlCol="0">
              <a:spAutoFit/>
            </a:bodyPr>
            <a:lstStyle/>
            <a:p>
              <a:pPr algn="ctr"/>
              <a:r>
                <a:rPr lang="es-ES" sz="1100" noProof="0" dirty="0" err="1">
                  <a:latin typeface="Mulish" pitchFamily="2" charset="77"/>
                  <a:ea typeface="Open Sans Light" panose="020B0606030504020204" pitchFamily="34" charset="0"/>
                  <a:cs typeface="Open Sans Light" panose="020B0606030504020204" pitchFamily="34" charset="0"/>
                </a:rPr>
                <a:t>Your</a:t>
              </a:r>
              <a:r>
                <a:rPr lang="es-ES" sz="1100" noProof="0" dirty="0">
                  <a:latin typeface="Mulish" pitchFamily="2" charset="77"/>
                  <a:ea typeface="Open Sans Light" panose="020B0606030504020204" pitchFamily="34" charset="0"/>
                  <a:cs typeface="Open Sans Light" panose="020B0606030504020204" pitchFamily="34" charset="0"/>
                </a:rPr>
                <a:t> Skill </a:t>
              </a:r>
            </a:p>
          </p:txBody>
        </p:sp>
      </p:grpSp>
      <p:sp>
        <p:nvSpPr>
          <p:cNvPr id="37" name="TextBox 36">
            <a:extLst>
              <a:ext uri="{FF2B5EF4-FFF2-40B4-BE49-F238E27FC236}">
                <a16:creationId xmlns:a16="http://schemas.microsoft.com/office/drawing/2014/main" id="{3574CEB7-7C59-4F11-95B1-ABF2AF89C998}"/>
              </a:ext>
            </a:extLst>
          </p:cNvPr>
          <p:cNvSpPr txBox="1"/>
          <p:nvPr/>
        </p:nvSpPr>
        <p:spPr>
          <a:xfrm>
            <a:off x="6097454" y="3602885"/>
            <a:ext cx="4468198" cy="827021"/>
          </a:xfrm>
          <a:prstGeom prst="rect">
            <a:avLst/>
          </a:prstGeom>
          <a:noFill/>
        </p:spPr>
        <p:txBody>
          <a:bodyPr wrap="square" rtlCol="0">
            <a:spAutoFit/>
          </a:bodyPr>
          <a:lstStyle/>
          <a:p>
            <a:pPr algn="just">
              <a:lnSpc>
                <a:spcPct val="150000"/>
              </a:lnSpc>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Sed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diam</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velit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Integer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rhoncus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tortor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amet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efficitur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sagittis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Proin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congue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libero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eget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quam</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imperdiet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luctus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Pellentesque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neque dolor,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interdum</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nec</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nibh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et,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fermentum</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rhoncus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massa</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p>
        </p:txBody>
      </p:sp>
      <p:sp>
        <p:nvSpPr>
          <p:cNvPr id="56" name="TextBox 55">
            <a:extLst>
              <a:ext uri="{FF2B5EF4-FFF2-40B4-BE49-F238E27FC236}">
                <a16:creationId xmlns:a16="http://schemas.microsoft.com/office/drawing/2014/main" id="{9940E28C-70A0-456E-A6E1-AD018F858EC0}"/>
              </a:ext>
            </a:extLst>
          </p:cNvPr>
          <p:cNvSpPr txBox="1"/>
          <p:nvPr/>
        </p:nvSpPr>
        <p:spPr>
          <a:xfrm>
            <a:off x="1452832" y="2872391"/>
            <a:ext cx="3406450" cy="401264"/>
          </a:xfrm>
          <a:prstGeom prst="rect">
            <a:avLst/>
          </a:prstGeom>
          <a:noFill/>
        </p:spPr>
        <p:txBody>
          <a:bodyPr wrap="square" rtlCol="0">
            <a:spAutoFit/>
          </a:bodyPr>
          <a:lstStyle/>
          <a:p>
            <a:pPr>
              <a:lnSpc>
                <a:spcPct val="120000"/>
              </a:lnSpc>
            </a:pPr>
            <a:r>
              <a:rPr lang="es-ES" noProof="0" dirty="0">
                <a:solidFill>
                  <a:schemeClr val="bg1"/>
                </a:solidFill>
                <a:latin typeface="Mulish" pitchFamily="2" charset="77"/>
                <a:ea typeface="Open Sans Light" panose="020B0606030504020204" pitchFamily="34" charset="0"/>
                <a:cs typeface="Open Sans Light" panose="020B0606030504020204" pitchFamily="34" charset="0"/>
              </a:rPr>
              <a:t>Sed at </a:t>
            </a:r>
            <a:r>
              <a:rPr lang="es-ES" noProof="0" dirty="0" err="1">
                <a:solidFill>
                  <a:schemeClr val="bg1"/>
                </a:solidFill>
                <a:latin typeface="Mulish" pitchFamily="2" charset="77"/>
                <a:ea typeface="Open Sans Light" panose="020B0606030504020204" pitchFamily="34" charset="0"/>
                <a:cs typeface="Open Sans Light" panose="020B0606030504020204" pitchFamily="34" charset="0"/>
              </a:rPr>
              <a:t>diam</a:t>
            </a:r>
            <a:r>
              <a:rPr lang="es-ES"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noProof="0" dirty="0" err="1">
                <a:solidFill>
                  <a:schemeClr val="bg1"/>
                </a:solidFill>
                <a:latin typeface="Mulish" pitchFamily="2" charset="77"/>
                <a:ea typeface="Open Sans Light" panose="020B0606030504020204" pitchFamily="34" charset="0"/>
                <a:cs typeface="Open Sans Light" panose="020B0606030504020204" pitchFamily="34" charset="0"/>
              </a:rPr>
              <a:t>velit</a:t>
            </a:r>
            <a:endParaRPr lang="es-ES" noProof="0" dirty="0">
              <a:solidFill>
                <a:schemeClr val="bg1"/>
              </a:solidFill>
              <a:latin typeface="Mulish" pitchFamily="2" charset="77"/>
              <a:ea typeface="Open Sans Light" panose="020B0606030504020204" pitchFamily="34" charset="0"/>
              <a:cs typeface="Open Sans Light" panose="020B0606030504020204" pitchFamily="34" charset="0"/>
            </a:endParaRPr>
          </a:p>
        </p:txBody>
      </p:sp>
      <p:sp>
        <p:nvSpPr>
          <p:cNvPr id="34" name="Oval 33">
            <a:extLst>
              <a:ext uri="{FF2B5EF4-FFF2-40B4-BE49-F238E27FC236}">
                <a16:creationId xmlns:a16="http://schemas.microsoft.com/office/drawing/2014/main" id="{4E459F70-14DF-43D1-92CC-CFB04159530A}"/>
              </a:ext>
            </a:extLst>
          </p:cNvPr>
          <p:cNvSpPr/>
          <p:nvPr/>
        </p:nvSpPr>
        <p:spPr>
          <a:xfrm>
            <a:off x="9663816" y="1861483"/>
            <a:ext cx="1058872" cy="1058872"/>
          </a:xfrm>
          <a:prstGeom prst="ellipse">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9" name="Oval 28">
            <a:extLst>
              <a:ext uri="{FF2B5EF4-FFF2-40B4-BE49-F238E27FC236}">
                <a16:creationId xmlns:a16="http://schemas.microsoft.com/office/drawing/2014/main" id="{0354C5C2-B75D-480A-80C4-26F9E61F36B3}"/>
              </a:ext>
            </a:extLst>
          </p:cNvPr>
          <p:cNvSpPr/>
          <p:nvPr/>
        </p:nvSpPr>
        <p:spPr>
          <a:xfrm>
            <a:off x="9798350" y="1996017"/>
            <a:ext cx="789804" cy="789804"/>
          </a:xfrm>
          <a:prstGeom prst="ellipse">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latin typeface="Mulish" pitchFamily="2" charset="77"/>
            </a:endParaRPr>
          </a:p>
        </p:txBody>
      </p:sp>
      <p:sp>
        <p:nvSpPr>
          <p:cNvPr id="28" name="Freeform 131">
            <a:extLst>
              <a:ext uri="{FF2B5EF4-FFF2-40B4-BE49-F238E27FC236}">
                <a16:creationId xmlns:a16="http://schemas.microsoft.com/office/drawing/2014/main" id="{8A7E8838-B261-4399-AE0E-DC4F3AA962A4}"/>
              </a:ext>
            </a:extLst>
          </p:cNvPr>
          <p:cNvSpPr>
            <a:spLocks noEditPoints="1"/>
          </p:cNvSpPr>
          <p:nvPr/>
        </p:nvSpPr>
        <p:spPr bwMode="auto">
          <a:xfrm>
            <a:off x="10014820" y="2223066"/>
            <a:ext cx="356864" cy="335706"/>
          </a:xfrm>
          <a:custGeom>
            <a:avLst/>
            <a:gdLst>
              <a:gd name="T0" fmla="*/ 2147483646 w 123"/>
              <a:gd name="T1" fmla="*/ 0 h 115"/>
              <a:gd name="T2" fmla="*/ 2147483646 w 123"/>
              <a:gd name="T3" fmla="*/ 0 h 115"/>
              <a:gd name="T4" fmla="*/ 0 w 123"/>
              <a:gd name="T5" fmla="*/ 2147483646 h 115"/>
              <a:gd name="T6" fmla="*/ 0 w 123"/>
              <a:gd name="T7" fmla="*/ 2147483646 h 115"/>
              <a:gd name="T8" fmla="*/ 2147483646 w 123"/>
              <a:gd name="T9" fmla="*/ 2147483646 h 115"/>
              <a:gd name="T10" fmla="*/ 2147483646 w 123"/>
              <a:gd name="T11" fmla="*/ 2147483646 h 115"/>
              <a:gd name="T12" fmla="*/ 2147483646 w 123"/>
              <a:gd name="T13" fmla="*/ 2147483646 h 115"/>
              <a:gd name="T14" fmla="*/ 2147483646 w 123"/>
              <a:gd name="T15" fmla="*/ 2147483646 h 115"/>
              <a:gd name="T16" fmla="*/ 2147483646 w 123"/>
              <a:gd name="T17" fmla="*/ 2147483646 h 115"/>
              <a:gd name="T18" fmla="*/ 2147483646 w 123"/>
              <a:gd name="T19" fmla="*/ 2147483646 h 115"/>
              <a:gd name="T20" fmla="*/ 2147483646 w 123"/>
              <a:gd name="T21" fmla="*/ 2147483646 h 115"/>
              <a:gd name="T22" fmla="*/ 2147483646 w 123"/>
              <a:gd name="T23" fmla="*/ 2147483646 h 115"/>
              <a:gd name="T24" fmla="*/ 2147483646 w 123"/>
              <a:gd name="T25" fmla="*/ 2147483646 h 115"/>
              <a:gd name="T26" fmla="*/ 2147483646 w 123"/>
              <a:gd name="T27" fmla="*/ 2147483646 h 115"/>
              <a:gd name="T28" fmla="*/ 2147483646 w 123"/>
              <a:gd name="T29" fmla="*/ 2147483646 h 115"/>
              <a:gd name="T30" fmla="*/ 2147483646 w 123"/>
              <a:gd name="T31" fmla="*/ 2147483646 h 115"/>
              <a:gd name="T32" fmla="*/ 2147483646 w 123"/>
              <a:gd name="T33" fmla="*/ 2147483646 h 115"/>
              <a:gd name="T34" fmla="*/ 2147483646 w 123"/>
              <a:gd name="T35" fmla="*/ 2147483646 h 115"/>
              <a:gd name="T36" fmla="*/ 2147483646 w 123"/>
              <a:gd name="T37" fmla="*/ 0 h 115"/>
              <a:gd name="T38" fmla="*/ 2147483646 w 123"/>
              <a:gd name="T39" fmla="*/ 2147483646 h 115"/>
              <a:gd name="T40" fmla="*/ 2147483646 w 123"/>
              <a:gd name="T41" fmla="*/ 2147483646 h 115"/>
              <a:gd name="T42" fmla="*/ 2147483646 w 123"/>
              <a:gd name="T43" fmla="*/ 2147483646 h 115"/>
              <a:gd name="T44" fmla="*/ 2147483646 w 123"/>
              <a:gd name="T45" fmla="*/ 2147483646 h 115"/>
              <a:gd name="T46" fmla="*/ 2147483646 w 123"/>
              <a:gd name="T47" fmla="*/ 2147483646 h 115"/>
              <a:gd name="T48" fmla="*/ 2147483646 w 123"/>
              <a:gd name="T49" fmla="*/ 2147483646 h 115"/>
              <a:gd name="T50" fmla="*/ 2147483646 w 123"/>
              <a:gd name="T51" fmla="*/ 2147483646 h 115"/>
              <a:gd name="T52" fmla="*/ 2147483646 w 123"/>
              <a:gd name="T53" fmla="*/ 2147483646 h 115"/>
              <a:gd name="T54" fmla="*/ 2147483646 w 123"/>
              <a:gd name="T55" fmla="*/ 2147483646 h 115"/>
              <a:gd name="T56" fmla="*/ 2147483646 w 123"/>
              <a:gd name="T57" fmla="*/ 2147483646 h 115"/>
              <a:gd name="T58" fmla="*/ 2147483646 w 123"/>
              <a:gd name="T59" fmla="*/ 2147483646 h 115"/>
              <a:gd name="T60" fmla="*/ 2147483646 w 123"/>
              <a:gd name="T61" fmla="*/ 2147483646 h 115"/>
              <a:gd name="T62" fmla="*/ 2147483646 w 123"/>
              <a:gd name="T63" fmla="*/ 2147483646 h 115"/>
              <a:gd name="T64" fmla="*/ 2147483646 w 123"/>
              <a:gd name="T65" fmla="*/ 2147483646 h 115"/>
              <a:gd name="T66" fmla="*/ 2147483646 w 123"/>
              <a:gd name="T67" fmla="*/ 2147483646 h 115"/>
              <a:gd name="T68" fmla="*/ 2147483646 w 123"/>
              <a:gd name="T69" fmla="*/ 2147483646 h 115"/>
              <a:gd name="T70" fmla="*/ 2147483646 w 123"/>
              <a:gd name="T71" fmla="*/ 2147483646 h 115"/>
              <a:gd name="T72" fmla="*/ 2147483646 w 123"/>
              <a:gd name="T73" fmla="*/ 2147483646 h 115"/>
              <a:gd name="T74" fmla="*/ 2147483646 w 123"/>
              <a:gd name="T75" fmla="*/ 2147483646 h 115"/>
              <a:gd name="T76" fmla="*/ 2147483646 w 123"/>
              <a:gd name="T77" fmla="*/ 2147483646 h 115"/>
              <a:gd name="T78" fmla="*/ 2147483646 w 123"/>
              <a:gd name="T79" fmla="*/ 2147483646 h 115"/>
              <a:gd name="T80" fmla="*/ 2147483646 w 123"/>
              <a:gd name="T81" fmla="*/ 2147483646 h 115"/>
              <a:gd name="T82" fmla="*/ 2147483646 w 123"/>
              <a:gd name="T83" fmla="*/ 2147483646 h 115"/>
              <a:gd name="T84" fmla="*/ 2147483646 w 123"/>
              <a:gd name="T85" fmla="*/ 2147483646 h 115"/>
              <a:gd name="T86" fmla="*/ 2147483646 w 123"/>
              <a:gd name="T87" fmla="*/ 2147483646 h 11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3" h="115">
                <a:moveTo>
                  <a:pt x="111" y="0"/>
                </a:moveTo>
                <a:cubicBezTo>
                  <a:pt x="12" y="0"/>
                  <a:pt x="12" y="0"/>
                  <a:pt x="12" y="0"/>
                </a:cubicBezTo>
                <a:cubicBezTo>
                  <a:pt x="5" y="0"/>
                  <a:pt x="0" y="5"/>
                  <a:pt x="0" y="12"/>
                </a:cubicBezTo>
                <a:cubicBezTo>
                  <a:pt x="0" y="88"/>
                  <a:pt x="0" y="88"/>
                  <a:pt x="0" y="88"/>
                </a:cubicBezTo>
                <a:cubicBezTo>
                  <a:pt x="0" y="95"/>
                  <a:pt x="5" y="100"/>
                  <a:pt x="12" y="100"/>
                </a:cubicBezTo>
                <a:cubicBezTo>
                  <a:pt x="50" y="100"/>
                  <a:pt x="50" y="100"/>
                  <a:pt x="50" y="100"/>
                </a:cubicBezTo>
                <a:cubicBezTo>
                  <a:pt x="50" y="104"/>
                  <a:pt x="50" y="104"/>
                  <a:pt x="50" y="104"/>
                </a:cubicBezTo>
                <a:cubicBezTo>
                  <a:pt x="26" y="108"/>
                  <a:pt x="26" y="108"/>
                  <a:pt x="26" y="108"/>
                </a:cubicBezTo>
                <a:cubicBezTo>
                  <a:pt x="24" y="108"/>
                  <a:pt x="23" y="109"/>
                  <a:pt x="23" y="111"/>
                </a:cubicBezTo>
                <a:cubicBezTo>
                  <a:pt x="23" y="113"/>
                  <a:pt x="25" y="115"/>
                  <a:pt x="27" y="115"/>
                </a:cubicBezTo>
                <a:cubicBezTo>
                  <a:pt x="96" y="115"/>
                  <a:pt x="96" y="115"/>
                  <a:pt x="96" y="115"/>
                </a:cubicBezTo>
                <a:cubicBezTo>
                  <a:pt x="98" y="115"/>
                  <a:pt x="100" y="113"/>
                  <a:pt x="100" y="111"/>
                </a:cubicBezTo>
                <a:cubicBezTo>
                  <a:pt x="100" y="109"/>
                  <a:pt x="99" y="108"/>
                  <a:pt x="97" y="108"/>
                </a:cubicBezTo>
                <a:cubicBezTo>
                  <a:pt x="73" y="104"/>
                  <a:pt x="73" y="104"/>
                  <a:pt x="73" y="104"/>
                </a:cubicBezTo>
                <a:cubicBezTo>
                  <a:pt x="73" y="100"/>
                  <a:pt x="73" y="100"/>
                  <a:pt x="73" y="100"/>
                </a:cubicBezTo>
                <a:cubicBezTo>
                  <a:pt x="111" y="100"/>
                  <a:pt x="111" y="100"/>
                  <a:pt x="111" y="100"/>
                </a:cubicBezTo>
                <a:cubicBezTo>
                  <a:pt x="118" y="100"/>
                  <a:pt x="123" y="95"/>
                  <a:pt x="123" y="88"/>
                </a:cubicBezTo>
                <a:cubicBezTo>
                  <a:pt x="123" y="12"/>
                  <a:pt x="123" y="12"/>
                  <a:pt x="123" y="12"/>
                </a:cubicBezTo>
                <a:cubicBezTo>
                  <a:pt x="123" y="5"/>
                  <a:pt x="118" y="0"/>
                  <a:pt x="111" y="0"/>
                </a:cubicBezTo>
                <a:close/>
                <a:moveTo>
                  <a:pt x="115" y="88"/>
                </a:moveTo>
                <a:cubicBezTo>
                  <a:pt x="115" y="90"/>
                  <a:pt x="114" y="92"/>
                  <a:pt x="111" y="92"/>
                </a:cubicBezTo>
                <a:cubicBezTo>
                  <a:pt x="12" y="92"/>
                  <a:pt x="12" y="92"/>
                  <a:pt x="12" y="92"/>
                </a:cubicBezTo>
                <a:cubicBezTo>
                  <a:pt x="10" y="92"/>
                  <a:pt x="8" y="90"/>
                  <a:pt x="8" y="88"/>
                </a:cubicBezTo>
                <a:cubicBezTo>
                  <a:pt x="8" y="12"/>
                  <a:pt x="8" y="12"/>
                  <a:pt x="8" y="12"/>
                </a:cubicBezTo>
                <a:cubicBezTo>
                  <a:pt x="8" y="9"/>
                  <a:pt x="10" y="8"/>
                  <a:pt x="12" y="8"/>
                </a:cubicBezTo>
                <a:cubicBezTo>
                  <a:pt x="111" y="8"/>
                  <a:pt x="111" y="8"/>
                  <a:pt x="111" y="8"/>
                </a:cubicBezTo>
                <a:cubicBezTo>
                  <a:pt x="114" y="8"/>
                  <a:pt x="115" y="9"/>
                  <a:pt x="115" y="12"/>
                </a:cubicBezTo>
                <a:lnTo>
                  <a:pt x="115" y="88"/>
                </a:lnTo>
                <a:close/>
                <a:moveTo>
                  <a:pt x="104" y="15"/>
                </a:moveTo>
                <a:cubicBezTo>
                  <a:pt x="19" y="15"/>
                  <a:pt x="19" y="15"/>
                  <a:pt x="19" y="15"/>
                </a:cubicBezTo>
                <a:cubicBezTo>
                  <a:pt x="17" y="15"/>
                  <a:pt x="16" y="17"/>
                  <a:pt x="16" y="19"/>
                </a:cubicBezTo>
                <a:cubicBezTo>
                  <a:pt x="16" y="73"/>
                  <a:pt x="16" y="73"/>
                  <a:pt x="16" y="73"/>
                </a:cubicBezTo>
                <a:cubicBezTo>
                  <a:pt x="16" y="75"/>
                  <a:pt x="17" y="77"/>
                  <a:pt x="19" y="77"/>
                </a:cubicBezTo>
                <a:cubicBezTo>
                  <a:pt x="104" y="77"/>
                  <a:pt x="104" y="77"/>
                  <a:pt x="104" y="77"/>
                </a:cubicBezTo>
                <a:cubicBezTo>
                  <a:pt x="106" y="77"/>
                  <a:pt x="108" y="75"/>
                  <a:pt x="108" y="73"/>
                </a:cubicBezTo>
                <a:cubicBezTo>
                  <a:pt x="108" y="19"/>
                  <a:pt x="108" y="19"/>
                  <a:pt x="108" y="19"/>
                </a:cubicBezTo>
                <a:cubicBezTo>
                  <a:pt x="108" y="17"/>
                  <a:pt x="106" y="15"/>
                  <a:pt x="104" y="15"/>
                </a:cubicBezTo>
                <a:close/>
                <a:moveTo>
                  <a:pt x="104" y="73"/>
                </a:moveTo>
                <a:cubicBezTo>
                  <a:pt x="19" y="73"/>
                  <a:pt x="19" y="73"/>
                  <a:pt x="19" y="73"/>
                </a:cubicBezTo>
                <a:cubicBezTo>
                  <a:pt x="19" y="19"/>
                  <a:pt x="19" y="19"/>
                  <a:pt x="19" y="19"/>
                </a:cubicBezTo>
                <a:cubicBezTo>
                  <a:pt x="104" y="19"/>
                  <a:pt x="104" y="19"/>
                  <a:pt x="104" y="19"/>
                </a:cubicBezTo>
                <a:lnTo>
                  <a:pt x="104" y="73"/>
                </a:lnTo>
                <a:close/>
                <a:moveTo>
                  <a:pt x="104" y="73"/>
                </a:moveTo>
                <a:cubicBezTo>
                  <a:pt x="104" y="73"/>
                  <a:pt x="104" y="73"/>
                  <a:pt x="104" y="73"/>
                </a:cubicBezTo>
              </a:path>
            </a:pathLst>
          </a:custGeom>
          <a:solidFill>
            <a:schemeClr val="bg1"/>
          </a:solidFill>
          <a:ln>
            <a:noFill/>
          </a:ln>
        </p:spPr>
        <p:txBody>
          <a:bodyPr/>
          <a:lstStyle/>
          <a:p>
            <a:endParaRPr lang="es-ES" noProof="0" dirty="0"/>
          </a:p>
        </p:txBody>
      </p:sp>
    </p:spTree>
    <p:extLst>
      <p:ext uri="{BB962C8B-B14F-4D97-AF65-F5344CB8AC3E}">
        <p14:creationId xmlns:p14="http://schemas.microsoft.com/office/powerpoint/2010/main" val="12413218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E7DD467E-929E-4516-8112-9A79E6ED64A1}"/>
              </a:ext>
            </a:extLst>
          </p:cNvPr>
          <p:cNvSpPr txBox="1"/>
          <p:nvPr/>
        </p:nvSpPr>
        <p:spPr>
          <a:xfrm>
            <a:off x="3256101" y="2341560"/>
            <a:ext cx="2305052" cy="338554"/>
          </a:xfrm>
          <a:prstGeom prst="rect">
            <a:avLst/>
          </a:prstGeom>
          <a:noFill/>
        </p:spPr>
        <p:txBody>
          <a:bodyPr wrap="square" rtlCol="0">
            <a:spAutoFit/>
          </a:bodyPr>
          <a:lstStyle>
            <a:defPPr>
              <a:defRPr lang="en-US"/>
            </a:defPPr>
            <a:lvl1pPr algn="ctr">
              <a:lnSpc>
                <a:spcPct val="120000"/>
              </a:lnSpc>
              <a:defRPr b="1">
                <a:solidFill>
                  <a:srgbClr val="072A49"/>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pPr algn="l">
              <a:lnSpc>
                <a:spcPct val="100000"/>
              </a:lnSpc>
            </a:pPr>
            <a:r>
              <a:rPr lang="es-ES" sz="1600" b="0" noProof="0" dirty="0">
                <a:latin typeface="Mulish" pitchFamily="2" charset="77"/>
              </a:rPr>
              <a:t>Markus Winson</a:t>
            </a:r>
          </a:p>
        </p:txBody>
      </p:sp>
      <p:sp>
        <p:nvSpPr>
          <p:cNvPr id="30" name="TextBox 29">
            <a:extLst>
              <a:ext uri="{FF2B5EF4-FFF2-40B4-BE49-F238E27FC236}">
                <a16:creationId xmlns:a16="http://schemas.microsoft.com/office/drawing/2014/main" id="{0E1D55CE-1229-402C-B71B-186D788EFC44}"/>
              </a:ext>
            </a:extLst>
          </p:cNvPr>
          <p:cNvSpPr txBox="1"/>
          <p:nvPr/>
        </p:nvSpPr>
        <p:spPr>
          <a:xfrm>
            <a:off x="3256101" y="3093841"/>
            <a:ext cx="2390069" cy="824328"/>
          </a:xfrm>
          <a:prstGeom prst="rect">
            <a:avLst/>
          </a:prstGeom>
          <a:noFill/>
        </p:spPr>
        <p:txBody>
          <a:bodyPr wrap="square" rtlCol="0">
            <a:spAutoFit/>
          </a:bodyPr>
          <a:lstStyle/>
          <a:p>
            <a:pPr>
              <a:lnSpc>
                <a:spcPct val="150000"/>
              </a:lnSpc>
            </a:pP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Sed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diam</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velit</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Integer</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rhoncus</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tortor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amet</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efficitur</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sagittis</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Proin</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congue</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a:t>
            </a:r>
          </a:p>
        </p:txBody>
      </p:sp>
      <p:sp>
        <p:nvSpPr>
          <p:cNvPr id="31" name="TextBox 30">
            <a:extLst>
              <a:ext uri="{FF2B5EF4-FFF2-40B4-BE49-F238E27FC236}">
                <a16:creationId xmlns:a16="http://schemas.microsoft.com/office/drawing/2014/main" id="{9BDE14E2-0EC5-4B11-BAD9-FDC0159D0F46}"/>
              </a:ext>
            </a:extLst>
          </p:cNvPr>
          <p:cNvSpPr txBox="1"/>
          <p:nvPr/>
        </p:nvSpPr>
        <p:spPr>
          <a:xfrm>
            <a:off x="2504060" y="718925"/>
            <a:ext cx="6940885" cy="954107"/>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err="1">
                <a:latin typeface="Plus Jakarta Sans" pitchFamily="2" charset="77"/>
              </a:rPr>
              <a:t>Our</a:t>
            </a:r>
            <a:r>
              <a:rPr lang="es-ES" noProof="0" dirty="0">
                <a:latin typeface="Plus Jakarta Sans" pitchFamily="2" charset="77"/>
              </a:rPr>
              <a:t> Expert Team.</a:t>
            </a:r>
          </a:p>
        </p:txBody>
      </p:sp>
      <p:sp>
        <p:nvSpPr>
          <p:cNvPr id="34" name="TextBox 33">
            <a:extLst>
              <a:ext uri="{FF2B5EF4-FFF2-40B4-BE49-F238E27FC236}">
                <a16:creationId xmlns:a16="http://schemas.microsoft.com/office/drawing/2014/main" id="{B924EF63-F229-4A4E-B61A-A7C7087C4D81}"/>
              </a:ext>
            </a:extLst>
          </p:cNvPr>
          <p:cNvSpPr txBox="1"/>
          <p:nvPr/>
        </p:nvSpPr>
        <p:spPr>
          <a:xfrm>
            <a:off x="3256101" y="2730068"/>
            <a:ext cx="2305052" cy="276999"/>
          </a:xfrm>
          <a:prstGeom prst="rect">
            <a:avLst/>
          </a:prstGeom>
          <a:noFill/>
        </p:spPr>
        <p:txBody>
          <a:bodyPr wrap="square" rtlCol="0">
            <a:spAutoFit/>
          </a:bodyPr>
          <a:lstStyle/>
          <a:p>
            <a:r>
              <a:rPr lang="es-ES" sz="1200" noProof="0" dirty="0">
                <a:solidFill>
                  <a:srgbClr val="072A49"/>
                </a:solidFill>
                <a:latin typeface="Mulish" pitchFamily="2" charset="77"/>
                <a:ea typeface="Open Sans Light" panose="020B0606030504020204" pitchFamily="34" charset="0"/>
                <a:cs typeface="Open Sans Light" panose="020B0606030504020204" pitchFamily="34" charset="0"/>
              </a:rPr>
              <a:t>Job Position</a:t>
            </a:r>
          </a:p>
        </p:txBody>
      </p:sp>
      <p:sp>
        <p:nvSpPr>
          <p:cNvPr id="35" name="TextBox 34">
            <a:extLst>
              <a:ext uri="{FF2B5EF4-FFF2-40B4-BE49-F238E27FC236}">
                <a16:creationId xmlns:a16="http://schemas.microsoft.com/office/drawing/2014/main" id="{E135A1E8-0C5A-449F-BF3B-24B5187DED21}"/>
              </a:ext>
            </a:extLst>
          </p:cNvPr>
          <p:cNvSpPr txBox="1"/>
          <p:nvPr/>
        </p:nvSpPr>
        <p:spPr>
          <a:xfrm>
            <a:off x="3256101" y="4443543"/>
            <a:ext cx="2305052" cy="338554"/>
          </a:xfrm>
          <a:prstGeom prst="rect">
            <a:avLst/>
          </a:prstGeom>
          <a:noFill/>
        </p:spPr>
        <p:txBody>
          <a:bodyPr wrap="square" rtlCol="0">
            <a:spAutoFit/>
          </a:bodyPr>
          <a:lstStyle>
            <a:defPPr>
              <a:defRPr lang="en-US"/>
            </a:defPPr>
            <a:lvl1pPr algn="ctr">
              <a:lnSpc>
                <a:spcPct val="120000"/>
              </a:lnSpc>
              <a:defRPr b="1">
                <a:solidFill>
                  <a:srgbClr val="072A49"/>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pPr algn="l">
              <a:lnSpc>
                <a:spcPct val="100000"/>
              </a:lnSpc>
            </a:pPr>
            <a:r>
              <a:rPr lang="es-ES" sz="1600" b="0" noProof="0" dirty="0">
                <a:latin typeface="Mulish" pitchFamily="2" charset="77"/>
              </a:rPr>
              <a:t>Katty Fidele</a:t>
            </a:r>
          </a:p>
        </p:txBody>
      </p:sp>
      <p:sp>
        <p:nvSpPr>
          <p:cNvPr id="36" name="TextBox 35">
            <a:extLst>
              <a:ext uri="{FF2B5EF4-FFF2-40B4-BE49-F238E27FC236}">
                <a16:creationId xmlns:a16="http://schemas.microsoft.com/office/drawing/2014/main" id="{9BE0556F-71DB-41BD-B677-574415C8E2BE}"/>
              </a:ext>
            </a:extLst>
          </p:cNvPr>
          <p:cNvSpPr txBox="1"/>
          <p:nvPr/>
        </p:nvSpPr>
        <p:spPr>
          <a:xfrm>
            <a:off x="3256101" y="5195824"/>
            <a:ext cx="2390069" cy="827021"/>
          </a:xfrm>
          <a:prstGeom prst="rect">
            <a:avLst/>
          </a:prstGeom>
          <a:noFill/>
        </p:spPr>
        <p:txBody>
          <a:bodyPr wrap="square" rtlCol="0">
            <a:spAutoFit/>
          </a:bodyPr>
          <a:lstStyle/>
          <a:p>
            <a:pPr>
              <a:lnSpc>
                <a:spcPct val="150000"/>
              </a:lnSpc>
            </a:pP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Sed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diam</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velit</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Integer</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rhoncus</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tortor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amet</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efficitur</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sagittis</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Proin</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congue</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a:t>
            </a:r>
          </a:p>
        </p:txBody>
      </p:sp>
      <p:sp>
        <p:nvSpPr>
          <p:cNvPr id="38" name="TextBox 37">
            <a:extLst>
              <a:ext uri="{FF2B5EF4-FFF2-40B4-BE49-F238E27FC236}">
                <a16:creationId xmlns:a16="http://schemas.microsoft.com/office/drawing/2014/main" id="{3AE2F10A-BE62-4B3A-B956-DF05A75F4E91}"/>
              </a:ext>
            </a:extLst>
          </p:cNvPr>
          <p:cNvSpPr txBox="1"/>
          <p:nvPr/>
        </p:nvSpPr>
        <p:spPr>
          <a:xfrm>
            <a:off x="3256101" y="4832051"/>
            <a:ext cx="2305052" cy="276999"/>
          </a:xfrm>
          <a:prstGeom prst="rect">
            <a:avLst/>
          </a:prstGeom>
          <a:noFill/>
        </p:spPr>
        <p:txBody>
          <a:bodyPr wrap="square" rtlCol="0">
            <a:spAutoFit/>
          </a:bodyPr>
          <a:lstStyle/>
          <a:p>
            <a:r>
              <a:rPr lang="es-ES" sz="1200" noProof="0" dirty="0">
                <a:solidFill>
                  <a:srgbClr val="072A49"/>
                </a:solidFill>
                <a:latin typeface="Mulish" pitchFamily="2" charset="77"/>
                <a:ea typeface="Open Sans Light" panose="020B0606030504020204" pitchFamily="34" charset="0"/>
                <a:cs typeface="Open Sans Light" panose="020B0606030504020204" pitchFamily="34" charset="0"/>
              </a:rPr>
              <a:t>Job Position</a:t>
            </a:r>
          </a:p>
        </p:txBody>
      </p:sp>
      <p:sp>
        <p:nvSpPr>
          <p:cNvPr id="47" name="TextBox 46">
            <a:extLst>
              <a:ext uri="{FF2B5EF4-FFF2-40B4-BE49-F238E27FC236}">
                <a16:creationId xmlns:a16="http://schemas.microsoft.com/office/drawing/2014/main" id="{599FFE65-717B-47CD-B237-C1FAA11D3C75}"/>
              </a:ext>
            </a:extLst>
          </p:cNvPr>
          <p:cNvSpPr txBox="1"/>
          <p:nvPr/>
        </p:nvSpPr>
        <p:spPr>
          <a:xfrm>
            <a:off x="8418141" y="2341560"/>
            <a:ext cx="2305052" cy="338554"/>
          </a:xfrm>
          <a:prstGeom prst="rect">
            <a:avLst/>
          </a:prstGeom>
          <a:noFill/>
        </p:spPr>
        <p:txBody>
          <a:bodyPr wrap="square" rtlCol="0">
            <a:spAutoFit/>
          </a:bodyPr>
          <a:lstStyle>
            <a:defPPr>
              <a:defRPr lang="en-US"/>
            </a:defPPr>
            <a:lvl1pPr algn="ctr">
              <a:lnSpc>
                <a:spcPct val="120000"/>
              </a:lnSpc>
              <a:defRPr b="1">
                <a:solidFill>
                  <a:srgbClr val="072A49"/>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pPr algn="l">
              <a:lnSpc>
                <a:spcPct val="100000"/>
              </a:lnSpc>
            </a:pPr>
            <a:r>
              <a:rPr lang="es-ES" sz="1600" b="0" noProof="0" dirty="0">
                <a:latin typeface="Mulish" pitchFamily="2" charset="77"/>
              </a:rPr>
              <a:t>Margaret Munoz</a:t>
            </a:r>
          </a:p>
        </p:txBody>
      </p:sp>
      <p:sp>
        <p:nvSpPr>
          <p:cNvPr id="48" name="TextBox 47">
            <a:extLst>
              <a:ext uri="{FF2B5EF4-FFF2-40B4-BE49-F238E27FC236}">
                <a16:creationId xmlns:a16="http://schemas.microsoft.com/office/drawing/2014/main" id="{A03A8CA8-5975-42AE-8B48-ADB5E046A344}"/>
              </a:ext>
            </a:extLst>
          </p:cNvPr>
          <p:cNvSpPr txBox="1"/>
          <p:nvPr/>
        </p:nvSpPr>
        <p:spPr>
          <a:xfrm>
            <a:off x="8418141" y="3093841"/>
            <a:ext cx="2498530" cy="827021"/>
          </a:xfrm>
          <a:prstGeom prst="rect">
            <a:avLst/>
          </a:prstGeom>
          <a:noFill/>
        </p:spPr>
        <p:txBody>
          <a:bodyPr wrap="square" rtlCol="0">
            <a:spAutoFit/>
          </a:bodyPr>
          <a:lstStyle/>
          <a:p>
            <a:pPr>
              <a:lnSpc>
                <a:spcPct val="150000"/>
              </a:lnSpc>
            </a:pP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Sed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diam</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velit</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Integer</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rhoncus</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tortor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amet</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efficitur</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sagittis</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Proin</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congue</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a:t>
            </a:r>
          </a:p>
        </p:txBody>
      </p:sp>
      <p:sp>
        <p:nvSpPr>
          <p:cNvPr id="50" name="TextBox 49">
            <a:extLst>
              <a:ext uri="{FF2B5EF4-FFF2-40B4-BE49-F238E27FC236}">
                <a16:creationId xmlns:a16="http://schemas.microsoft.com/office/drawing/2014/main" id="{0A5E7AE2-4E86-4016-A44E-0A9A2F5C91B9}"/>
              </a:ext>
            </a:extLst>
          </p:cNvPr>
          <p:cNvSpPr txBox="1"/>
          <p:nvPr/>
        </p:nvSpPr>
        <p:spPr>
          <a:xfrm>
            <a:off x="8418141" y="2730068"/>
            <a:ext cx="2305052" cy="276999"/>
          </a:xfrm>
          <a:prstGeom prst="rect">
            <a:avLst/>
          </a:prstGeom>
          <a:noFill/>
        </p:spPr>
        <p:txBody>
          <a:bodyPr wrap="square" rtlCol="0">
            <a:spAutoFit/>
          </a:bodyPr>
          <a:lstStyle/>
          <a:p>
            <a:r>
              <a:rPr lang="es-ES" sz="1200" noProof="0" dirty="0">
                <a:solidFill>
                  <a:srgbClr val="072A49"/>
                </a:solidFill>
                <a:latin typeface="Mulish" pitchFamily="2" charset="77"/>
                <a:ea typeface="Open Sans Light" panose="020B0606030504020204" pitchFamily="34" charset="0"/>
                <a:cs typeface="Open Sans Light" panose="020B0606030504020204" pitchFamily="34" charset="0"/>
              </a:rPr>
              <a:t>Job Position</a:t>
            </a:r>
          </a:p>
        </p:txBody>
      </p:sp>
      <p:sp>
        <p:nvSpPr>
          <p:cNvPr id="51" name="TextBox 50">
            <a:extLst>
              <a:ext uri="{FF2B5EF4-FFF2-40B4-BE49-F238E27FC236}">
                <a16:creationId xmlns:a16="http://schemas.microsoft.com/office/drawing/2014/main" id="{62BA4B57-2B3C-414B-A779-0AE1DCB95152}"/>
              </a:ext>
            </a:extLst>
          </p:cNvPr>
          <p:cNvSpPr txBox="1"/>
          <p:nvPr/>
        </p:nvSpPr>
        <p:spPr>
          <a:xfrm>
            <a:off x="8418141" y="4443543"/>
            <a:ext cx="2305052" cy="338554"/>
          </a:xfrm>
          <a:prstGeom prst="rect">
            <a:avLst/>
          </a:prstGeom>
          <a:noFill/>
        </p:spPr>
        <p:txBody>
          <a:bodyPr wrap="square" rtlCol="0">
            <a:spAutoFit/>
          </a:bodyPr>
          <a:lstStyle>
            <a:defPPr>
              <a:defRPr lang="en-US"/>
            </a:defPPr>
            <a:lvl1pPr algn="ctr">
              <a:lnSpc>
                <a:spcPct val="120000"/>
              </a:lnSpc>
              <a:defRPr b="1">
                <a:solidFill>
                  <a:srgbClr val="072A49"/>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pPr algn="l">
              <a:lnSpc>
                <a:spcPct val="100000"/>
              </a:lnSpc>
            </a:pPr>
            <a:r>
              <a:rPr lang="es-ES" sz="1600" b="0" noProof="0" dirty="0">
                <a:latin typeface="Mulish" pitchFamily="2" charset="77"/>
              </a:rPr>
              <a:t>Stephen Crowly</a:t>
            </a:r>
          </a:p>
        </p:txBody>
      </p:sp>
      <p:sp>
        <p:nvSpPr>
          <p:cNvPr id="52" name="TextBox 51">
            <a:extLst>
              <a:ext uri="{FF2B5EF4-FFF2-40B4-BE49-F238E27FC236}">
                <a16:creationId xmlns:a16="http://schemas.microsoft.com/office/drawing/2014/main" id="{6D05976B-D6E9-400D-9366-91EC8A942DEF}"/>
              </a:ext>
            </a:extLst>
          </p:cNvPr>
          <p:cNvSpPr txBox="1"/>
          <p:nvPr/>
        </p:nvSpPr>
        <p:spPr>
          <a:xfrm>
            <a:off x="8418141" y="5195824"/>
            <a:ext cx="2498530" cy="827021"/>
          </a:xfrm>
          <a:prstGeom prst="rect">
            <a:avLst/>
          </a:prstGeom>
          <a:noFill/>
        </p:spPr>
        <p:txBody>
          <a:bodyPr wrap="square" rtlCol="0">
            <a:spAutoFit/>
          </a:bodyPr>
          <a:lstStyle/>
          <a:p>
            <a:pPr>
              <a:lnSpc>
                <a:spcPct val="150000"/>
              </a:lnSpc>
            </a:pP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Sed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diam</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velit</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Integer</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rhoncus</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tortor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amet</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efficitur</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sagittis</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Proin</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rgbClr val="8C96A2"/>
                </a:solidFill>
                <a:latin typeface="Mulish" pitchFamily="2" charset="77"/>
                <a:ea typeface="Open Sans Light" panose="020B0606030504020204" pitchFamily="34" charset="0"/>
                <a:cs typeface="Open Sans Light" panose="020B0606030504020204" pitchFamily="34" charset="0"/>
              </a:rPr>
              <a:t>congue</a:t>
            </a:r>
            <a:r>
              <a:rPr lang="es-ES" sz="1100" noProof="0" dirty="0">
                <a:solidFill>
                  <a:srgbClr val="8C96A2"/>
                </a:solidFill>
                <a:latin typeface="Mulish" pitchFamily="2" charset="77"/>
                <a:ea typeface="Open Sans Light" panose="020B0606030504020204" pitchFamily="34" charset="0"/>
                <a:cs typeface="Open Sans Light" panose="020B0606030504020204" pitchFamily="34" charset="0"/>
              </a:rPr>
              <a:t>.</a:t>
            </a:r>
          </a:p>
        </p:txBody>
      </p:sp>
      <p:sp>
        <p:nvSpPr>
          <p:cNvPr id="54" name="TextBox 53">
            <a:extLst>
              <a:ext uri="{FF2B5EF4-FFF2-40B4-BE49-F238E27FC236}">
                <a16:creationId xmlns:a16="http://schemas.microsoft.com/office/drawing/2014/main" id="{FC98B803-B521-46E6-BC6A-0E8604BD92B3}"/>
              </a:ext>
            </a:extLst>
          </p:cNvPr>
          <p:cNvSpPr txBox="1"/>
          <p:nvPr/>
        </p:nvSpPr>
        <p:spPr>
          <a:xfrm>
            <a:off x="8418141" y="4832051"/>
            <a:ext cx="2305052" cy="276999"/>
          </a:xfrm>
          <a:prstGeom prst="rect">
            <a:avLst/>
          </a:prstGeom>
          <a:noFill/>
        </p:spPr>
        <p:txBody>
          <a:bodyPr wrap="square" rtlCol="0">
            <a:spAutoFit/>
          </a:bodyPr>
          <a:lstStyle/>
          <a:p>
            <a:r>
              <a:rPr lang="es-ES" sz="1200" noProof="0" dirty="0">
                <a:solidFill>
                  <a:srgbClr val="072A49"/>
                </a:solidFill>
                <a:latin typeface="Mulish" pitchFamily="2" charset="77"/>
                <a:ea typeface="Open Sans Light" panose="020B0606030504020204" pitchFamily="34" charset="0"/>
                <a:cs typeface="Open Sans Light" panose="020B0606030504020204" pitchFamily="34" charset="0"/>
              </a:rPr>
              <a:t>Job Position</a:t>
            </a:r>
          </a:p>
        </p:txBody>
      </p:sp>
      <p:cxnSp>
        <p:nvCxnSpPr>
          <p:cNvPr id="24" name="Straight Connector 23">
            <a:extLst>
              <a:ext uri="{FF2B5EF4-FFF2-40B4-BE49-F238E27FC236}">
                <a16:creationId xmlns:a16="http://schemas.microsoft.com/office/drawing/2014/main" id="{09453CF8-E9D4-4703-82C5-8202914C3BCE}"/>
              </a:ext>
            </a:extLst>
          </p:cNvPr>
          <p:cNvCxnSpPr>
            <a:cxnSpLocks/>
          </p:cNvCxnSpPr>
          <p:nvPr/>
        </p:nvCxnSpPr>
        <p:spPr>
          <a:xfrm>
            <a:off x="1437967" y="1204520"/>
            <a:ext cx="65672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Marcador de posición de imagen 3">
            <a:extLst>
              <a:ext uri="{FF2B5EF4-FFF2-40B4-BE49-F238E27FC236}">
                <a16:creationId xmlns:a16="http://schemas.microsoft.com/office/drawing/2014/main" id="{CAAD5902-ED44-0DE3-9763-3786D4B6ED16}"/>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6771" r="16771"/>
          <a:stretch/>
        </p:blipFill>
        <p:spPr>
          <a:xfrm>
            <a:off x="1652617" y="2400609"/>
            <a:ext cx="1549684" cy="1549684"/>
          </a:xfrm>
        </p:spPr>
      </p:pic>
      <p:pic>
        <p:nvPicPr>
          <p:cNvPr id="8" name="Marcador de posición de imagen 7">
            <a:extLst>
              <a:ext uri="{FF2B5EF4-FFF2-40B4-BE49-F238E27FC236}">
                <a16:creationId xmlns:a16="http://schemas.microsoft.com/office/drawing/2014/main" id="{0E5A8668-8996-0FE4-BAA1-9801D949AA1A}"/>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6758" r="16758"/>
          <a:stretch/>
        </p:blipFill>
        <p:spPr>
          <a:xfrm>
            <a:off x="1652647" y="4502657"/>
            <a:ext cx="1549684" cy="1549684"/>
          </a:xfrm>
        </p:spPr>
      </p:pic>
      <p:pic>
        <p:nvPicPr>
          <p:cNvPr id="11" name="Marcador de posición de imagen 10" descr="Niño sonriente de pie en un parque de atracciones, con chaqueta y tirantes">
            <a:extLst>
              <a:ext uri="{FF2B5EF4-FFF2-40B4-BE49-F238E27FC236}">
                <a16:creationId xmlns:a16="http://schemas.microsoft.com/office/drawing/2014/main" id="{29A47EFE-EDFB-3DA4-5AF1-72C4E5DC3696}"/>
              </a:ext>
            </a:extLst>
          </p:cNvPr>
          <p:cNvPicPr>
            <a:picLocks noGrp="1" noChangeAspect="1"/>
          </p:cNvPicPr>
          <p:nvPr>
            <p:ph type="pic" sz="quarter" idx="12"/>
          </p:nvPr>
        </p:nvPicPr>
        <p:blipFill>
          <a:blip r:embed="rId6">
            <a:extLst>
              <a:ext uri="{28A0092B-C50C-407E-A947-70E740481C1C}">
                <a14:useLocalDpi xmlns:a14="http://schemas.microsoft.com/office/drawing/2010/main" val="0"/>
              </a:ext>
            </a:extLst>
          </a:blip>
          <a:srcRect l="16667" r="16667"/>
          <a:stretch/>
        </p:blipFill>
        <p:spPr>
          <a:xfrm>
            <a:off x="6814687" y="2400674"/>
            <a:ext cx="1549684" cy="1549684"/>
          </a:xfrm>
        </p:spPr>
      </p:pic>
      <p:pic>
        <p:nvPicPr>
          <p:cNvPr id="15" name="Marcador de posición de imagen 14" descr="Mujer anciana mirando a la cámara">
            <a:extLst>
              <a:ext uri="{FF2B5EF4-FFF2-40B4-BE49-F238E27FC236}">
                <a16:creationId xmlns:a16="http://schemas.microsoft.com/office/drawing/2014/main" id="{BC5C72FC-09C0-5060-DC54-BB096EF4CFAE}"/>
              </a:ext>
            </a:extLst>
          </p:cNvPr>
          <p:cNvPicPr>
            <a:picLocks noGrp="1" noChangeAspect="1"/>
          </p:cNvPicPr>
          <p:nvPr>
            <p:ph type="pic" sz="quarter" idx="14"/>
          </p:nvPr>
        </p:nvPicPr>
        <p:blipFill>
          <a:blip r:embed="rId7">
            <a:extLst>
              <a:ext uri="{28A0092B-C50C-407E-A947-70E740481C1C}">
                <a14:useLocalDpi xmlns:a14="http://schemas.microsoft.com/office/drawing/2010/main" val="0"/>
              </a:ext>
            </a:extLst>
          </a:blip>
          <a:srcRect l="16667" r="16667"/>
          <a:stretch/>
        </p:blipFill>
        <p:spPr>
          <a:xfrm>
            <a:off x="6814687" y="4502657"/>
            <a:ext cx="1549684" cy="1549684"/>
          </a:xfrm>
        </p:spPr>
      </p:pic>
    </p:spTree>
    <p:extLst>
      <p:ext uri="{BB962C8B-B14F-4D97-AF65-F5344CB8AC3E}">
        <p14:creationId xmlns:p14="http://schemas.microsoft.com/office/powerpoint/2010/main" val="929411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posición de imagen 4" descr="Imagen que contiene agua, monitor, azul, frente&#10;&#10;El contenido generado por IA puede ser incorrecto.">
            <a:extLst>
              <a:ext uri="{FF2B5EF4-FFF2-40B4-BE49-F238E27FC236}">
                <a16:creationId xmlns:a16="http://schemas.microsoft.com/office/drawing/2014/main" id="{E689BE92-FF53-AB5E-C6AA-49254F2928AA}"/>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55201" r="17103"/>
          <a:stretch>
            <a:fillRect/>
          </a:stretch>
        </p:blipFill>
        <p:spPr>
          <a:xfrm>
            <a:off x="8371036" y="0"/>
            <a:ext cx="3820964" cy="6858000"/>
          </a:xfrm>
        </p:spPr>
      </p:pic>
      <p:sp>
        <p:nvSpPr>
          <p:cNvPr id="2" name="Rectangle 1">
            <a:extLst>
              <a:ext uri="{FF2B5EF4-FFF2-40B4-BE49-F238E27FC236}">
                <a16:creationId xmlns:a16="http://schemas.microsoft.com/office/drawing/2014/main" id="{8D24E9B5-ACE1-4EB3-8DB9-4C4B0BACA66A}"/>
              </a:ext>
            </a:extLst>
          </p:cNvPr>
          <p:cNvSpPr/>
          <p:nvPr/>
        </p:nvSpPr>
        <p:spPr>
          <a:xfrm>
            <a:off x="5666230" y="1"/>
            <a:ext cx="2704805" cy="6857998"/>
          </a:xfrm>
          <a:prstGeom prst="rect">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41" name="Rectangle 40">
            <a:extLst>
              <a:ext uri="{FF2B5EF4-FFF2-40B4-BE49-F238E27FC236}">
                <a16:creationId xmlns:a16="http://schemas.microsoft.com/office/drawing/2014/main" id="{31AC756D-F017-45CB-98E8-118B4AA3B079}"/>
              </a:ext>
            </a:extLst>
          </p:cNvPr>
          <p:cNvSpPr/>
          <p:nvPr/>
        </p:nvSpPr>
        <p:spPr>
          <a:xfrm>
            <a:off x="5666231" y="75"/>
            <a:ext cx="2732236" cy="2549114"/>
          </a:xfrm>
          <a:prstGeom prst="rect">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grpSp>
        <p:nvGrpSpPr>
          <p:cNvPr id="18" name="Group 17">
            <a:extLst>
              <a:ext uri="{FF2B5EF4-FFF2-40B4-BE49-F238E27FC236}">
                <a16:creationId xmlns:a16="http://schemas.microsoft.com/office/drawing/2014/main" id="{7D8B8932-C826-436C-8264-97EA0DEB261E}"/>
              </a:ext>
            </a:extLst>
          </p:cNvPr>
          <p:cNvGrpSpPr/>
          <p:nvPr/>
        </p:nvGrpSpPr>
        <p:grpSpPr>
          <a:xfrm>
            <a:off x="6514714" y="703992"/>
            <a:ext cx="1173836" cy="1173830"/>
            <a:chOff x="3855553" y="797107"/>
            <a:chExt cx="862308" cy="862304"/>
          </a:xfrm>
        </p:grpSpPr>
        <p:sp>
          <p:nvSpPr>
            <p:cNvPr id="21" name="Oval 20">
              <a:extLst>
                <a:ext uri="{FF2B5EF4-FFF2-40B4-BE49-F238E27FC236}">
                  <a16:creationId xmlns:a16="http://schemas.microsoft.com/office/drawing/2014/main" id="{E90E20F1-65A2-4442-A235-C2111AF9E212}"/>
                </a:ext>
              </a:extLst>
            </p:cNvPr>
            <p:cNvSpPr/>
            <p:nvPr/>
          </p:nvSpPr>
          <p:spPr>
            <a:xfrm>
              <a:off x="3855553" y="797107"/>
              <a:ext cx="862307" cy="862304"/>
            </a:xfrm>
            <a:prstGeom prst="ellipse">
              <a:avLst/>
            </a:prstGeom>
            <a:noFill/>
            <a:ln w="63500">
              <a:solidFill>
                <a:schemeClr val="bg2">
                  <a:lumMod val="90000"/>
                  <a:alpha val="24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noProof="0" dirty="0">
                <a:solidFill>
                  <a:schemeClr val="tx1"/>
                </a:solidFill>
                <a:latin typeface="Mulish" pitchFamily="2" charset="77"/>
                <a:ea typeface="Open Sans Light" panose="020B0606030504020204" pitchFamily="34" charset="0"/>
                <a:cs typeface="Open Sans Light" panose="020B0606030504020204" pitchFamily="34" charset="0"/>
              </a:endParaRPr>
            </a:p>
          </p:txBody>
        </p:sp>
        <p:sp>
          <p:nvSpPr>
            <p:cNvPr id="22" name="Arc 21">
              <a:extLst>
                <a:ext uri="{FF2B5EF4-FFF2-40B4-BE49-F238E27FC236}">
                  <a16:creationId xmlns:a16="http://schemas.microsoft.com/office/drawing/2014/main" id="{2AE54675-E670-468D-B10E-385DE5A6B6C8}"/>
                </a:ext>
              </a:extLst>
            </p:cNvPr>
            <p:cNvSpPr/>
            <p:nvPr/>
          </p:nvSpPr>
          <p:spPr>
            <a:xfrm>
              <a:off x="3855554" y="797107"/>
              <a:ext cx="862307" cy="862304"/>
            </a:xfrm>
            <a:prstGeom prst="arc">
              <a:avLst>
                <a:gd name="adj1" fmla="val 21484337"/>
                <a:gd name="adj2" fmla="val 16108834"/>
              </a:avLst>
            </a:prstGeom>
            <a:ln w="63500" cap="rnd">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4000" noProof="0" dirty="0">
                <a:latin typeface="Mulish" pitchFamily="2" charset="77"/>
                <a:ea typeface="Open Sans Light" panose="020B0606030504020204" pitchFamily="34" charset="0"/>
                <a:cs typeface="Open Sans Light" panose="020B0606030504020204" pitchFamily="34" charset="0"/>
              </a:endParaRPr>
            </a:p>
          </p:txBody>
        </p:sp>
      </p:grpSp>
      <p:sp>
        <p:nvSpPr>
          <p:cNvPr id="19" name="TextBox 18">
            <a:extLst>
              <a:ext uri="{FF2B5EF4-FFF2-40B4-BE49-F238E27FC236}">
                <a16:creationId xmlns:a16="http://schemas.microsoft.com/office/drawing/2014/main" id="{A9853FC8-96AF-4BCF-A749-0F5915395FBC}"/>
              </a:ext>
            </a:extLst>
          </p:cNvPr>
          <p:cNvSpPr txBox="1"/>
          <p:nvPr/>
        </p:nvSpPr>
        <p:spPr>
          <a:xfrm>
            <a:off x="6670477" y="1060075"/>
            <a:ext cx="862310" cy="461665"/>
          </a:xfrm>
          <a:prstGeom prst="rect">
            <a:avLst/>
          </a:prstGeom>
          <a:noFill/>
        </p:spPr>
        <p:txBody>
          <a:bodyPr wrap="square" rtlCol="0">
            <a:spAutoFit/>
          </a:bodyPr>
          <a:lstStyle/>
          <a:p>
            <a:pPr algn="ctr"/>
            <a:r>
              <a:rPr lang="es-ES" sz="2400" noProof="0" dirty="0">
                <a:solidFill>
                  <a:schemeClr val="bg1"/>
                </a:solidFill>
                <a:latin typeface="Mulish" pitchFamily="2" charset="77"/>
                <a:ea typeface="Open Sans Light" panose="020B0606030504020204" pitchFamily="34" charset="0"/>
                <a:cs typeface="Open Sans Light" panose="020B0606030504020204" pitchFamily="34" charset="0"/>
              </a:rPr>
              <a:t>75%</a:t>
            </a:r>
          </a:p>
        </p:txBody>
      </p:sp>
      <p:sp>
        <p:nvSpPr>
          <p:cNvPr id="20" name="TextBox 19">
            <a:extLst>
              <a:ext uri="{FF2B5EF4-FFF2-40B4-BE49-F238E27FC236}">
                <a16:creationId xmlns:a16="http://schemas.microsoft.com/office/drawing/2014/main" id="{DE77777F-0B41-43E2-A34C-BAAAF5761388}"/>
              </a:ext>
            </a:extLst>
          </p:cNvPr>
          <p:cNvSpPr txBox="1"/>
          <p:nvPr/>
        </p:nvSpPr>
        <p:spPr>
          <a:xfrm>
            <a:off x="6304175" y="2017595"/>
            <a:ext cx="1594914" cy="276999"/>
          </a:xfrm>
          <a:prstGeom prst="rect">
            <a:avLst/>
          </a:prstGeom>
          <a:noFill/>
        </p:spPr>
        <p:txBody>
          <a:bodyPr vert="horz" wrap="square" rtlCol="0">
            <a:spAutoFit/>
          </a:bodyPr>
          <a:lstStyle/>
          <a:p>
            <a:pPr algn="ctr"/>
            <a:r>
              <a:rPr lang="es-ES" sz="1200" noProof="0"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Statistic</a:t>
            </a:r>
            <a:r>
              <a:rPr lang="es-ES" sz="1200" noProof="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One</a:t>
            </a:r>
          </a:p>
        </p:txBody>
      </p:sp>
      <p:grpSp>
        <p:nvGrpSpPr>
          <p:cNvPr id="13" name="Group 12">
            <a:extLst>
              <a:ext uri="{FF2B5EF4-FFF2-40B4-BE49-F238E27FC236}">
                <a16:creationId xmlns:a16="http://schemas.microsoft.com/office/drawing/2014/main" id="{F6019FCE-D186-42C2-B0EF-9A5449C3052D}"/>
              </a:ext>
            </a:extLst>
          </p:cNvPr>
          <p:cNvGrpSpPr/>
          <p:nvPr/>
        </p:nvGrpSpPr>
        <p:grpSpPr>
          <a:xfrm>
            <a:off x="6514714" y="2905271"/>
            <a:ext cx="1173836" cy="1173830"/>
            <a:chOff x="3855553" y="797107"/>
            <a:chExt cx="862308" cy="862304"/>
          </a:xfrm>
        </p:grpSpPr>
        <p:sp>
          <p:nvSpPr>
            <p:cNvPr id="16" name="Oval 15">
              <a:extLst>
                <a:ext uri="{FF2B5EF4-FFF2-40B4-BE49-F238E27FC236}">
                  <a16:creationId xmlns:a16="http://schemas.microsoft.com/office/drawing/2014/main" id="{2794FE68-7595-4433-B173-F077971BF721}"/>
                </a:ext>
              </a:extLst>
            </p:cNvPr>
            <p:cNvSpPr/>
            <p:nvPr/>
          </p:nvSpPr>
          <p:spPr>
            <a:xfrm>
              <a:off x="3855553" y="797107"/>
              <a:ext cx="862307" cy="862304"/>
            </a:xfrm>
            <a:prstGeom prst="ellipse">
              <a:avLst/>
            </a:prstGeom>
            <a:noFill/>
            <a:ln w="63500">
              <a:solidFill>
                <a:schemeClr val="accent6">
                  <a:alpha val="24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noProof="0" dirty="0">
                <a:solidFill>
                  <a:schemeClr val="tx1"/>
                </a:solidFill>
                <a:latin typeface="Mulish" pitchFamily="2" charset="77"/>
                <a:ea typeface="Open Sans Light" panose="020B0606030504020204" pitchFamily="34" charset="0"/>
                <a:cs typeface="Open Sans Light" panose="020B0606030504020204" pitchFamily="34" charset="0"/>
              </a:endParaRPr>
            </a:p>
          </p:txBody>
        </p:sp>
        <p:sp>
          <p:nvSpPr>
            <p:cNvPr id="17" name="Arc 16">
              <a:extLst>
                <a:ext uri="{FF2B5EF4-FFF2-40B4-BE49-F238E27FC236}">
                  <a16:creationId xmlns:a16="http://schemas.microsoft.com/office/drawing/2014/main" id="{0E7CA286-9EF5-405F-AECC-821D3A6EE402}"/>
                </a:ext>
              </a:extLst>
            </p:cNvPr>
            <p:cNvSpPr/>
            <p:nvPr/>
          </p:nvSpPr>
          <p:spPr>
            <a:xfrm>
              <a:off x="3855554" y="797107"/>
              <a:ext cx="862307" cy="862304"/>
            </a:xfrm>
            <a:prstGeom prst="arc">
              <a:avLst>
                <a:gd name="adj1" fmla="val 11018969"/>
                <a:gd name="adj2" fmla="val 16108834"/>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4000" noProof="0" dirty="0">
                <a:latin typeface="Mulish" pitchFamily="2" charset="77"/>
                <a:ea typeface="Open Sans Light" panose="020B0606030504020204" pitchFamily="34" charset="0"/>
                <a:cs typeface="Open Sans Light" panose="020B0606030504020204" pitchFamily="34" charset="0"/>
              </a:endParaRPr>
            </a:p>
          </p:txBody>
        </p:sp>
      </p:grpSp>
      <p:sp>
        <p:nvSpPr>
          <p:cNvPr id="14" name="TextBox 13">
            <a:extLst>
              <a:ext uri="{FF2B5EF4-FFF2-40B4-BE49-F238E27FC236}">
                <a16:creationId xmlns:a16="http://schemas.microsoft.com/office/drawing/2014/main" id="{4D120755-4208-4249-BB72-B20EC880EC47}"/>
              </a:ext>
            </a:extLst>
          </p:cNvPr>
          <p:cNvSpPr txBox="1"/>
          <p:nvPr/>
        </p:nvSpPr>
        <p:spPr>
          <a:xfrm>
            <a:off x="6670477" y="3261354"/>
            <a:ext cx="862310" cy="461665"/>
          </a:xfrm>
          <a:prstGeom prst="rect">
            <a:avLst/>
          </a:prstGeom>
          <a:noFill/>
        </p:spPr>
        <p:txBody>
          <a:bodyPr wrap="square" rtlCol="0">
            <a:spAutoFit/>
          </a:bodyPr>
          <a:lstStyle/>
          <a:p>
            <a:pPr algn="ctr"/>
            <a:r>
              <a:rPr lang="es-ES" sz="2400" noProof="0" dirty="0">
                <a:latin typeface="Mulish" pitchFamily="2" charset="77"/>
                <a:ea typeface="Open Sans Light" panose="020B0606030504020204" pitchFamily="34" charset="0"/>
                <a:cs typeface="Open Sans Light" panose="020B0606030504020204" pitchFamily="34" charset="0"/>
              </a:rPr>
              <a:t>25%</a:t>
            </a:r>
          </a:p>
        </p:txBody>
      </p:sp>
      <p:sp>
        <p:nvSpPr>
          <p:cNvPr id="15" name="TextBox 14">
            <a:extLst>
              <a:ext uri="{FF2B5EF4-FFF2-40B4-BE49-F238E27FC236}">
                <a16:creationId xmlns:a16="http://schemas.microsoft.com/office/drawing/2014/main" id="{850BDD6E-975C-49AB-840B-A9BFA253AE39}"/>
              </a:ext>
            </a:extLst>
          </p:cNvPr>
          <p:cNvSpPr txBox="1"/>
          <p:nvPr/>
        </p:nvSpPr>
        <p:spPr>
          <a:xfrm>
            <a:off x="6304175" y="4270088"/>
            <a:ext cx="1594914" cy="276999"/>
          </a:xfrm>
          <a:prstGeom prst="rect">
            <a:avLst/>
          </a:prstGeom>
          <a:noFill/>
        </p:spPr>
        <p:txBody>
          <a:bodyPr vert="horz" wrap="square" rtlCol="0">
            <a:spAutoFit/>
          </a:bodyPr>
          <a:lstStyle/>
          <a:p>
            <a:pPr algn="ctr"/>
            <a:r>
              <a:rPr lang="es-ES" sz="1200" noProof="0" dirty="0" err="1">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rPr>
              <a:t>Statistic</a:t>
            </a:r>
            <a:r>
              <a:rPr lang="es-ES" sz="1200" noProof="0" dirty="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rPr>
              <a:t> Two</a:t>
            </a:r>
          </a:p>
        </p:txBody>
      </p:sp>
      <p:grpSp>
        <p:nvGrpSpPr>
          <p:cNvPr id="8" name="Group 7">
            <a:extLst>
              <a:ext uri="{FF2B5EF4-FFF2-40B4-BE49-F238E27FC236}">
                <a16:creationId xmlns:a16="http://schemas.microsoft.com/office/drawing/2014/main" id="{A82C565C-E7F4-46D2-BF5A-E824316E6FEA}"/>
              </a:ext>
            </a:extLst>
          </p:cNvPr>
          <p:cNvGrpSpPr/>
          <p:nvPr/>
        </p:nvGrpSpPr>
        <p:grpSpPr>
          <a:xfrm>
            <a:off x="6514714" y="4853848"/>
            <a:ext cx="1173836" cy="1173830"/>
            <a:chOff x="3855553" y="797107"/>
            <a:chExt cx="862308" cy="862304"/>
          </a:xfrm>
        </p:grpSpPr>
        <p:sp>
          <p:nvSpPr>
            <p:cNvPr id="11" name="Oval 10">
              <a:extLst>
                <a:ext uri="{FF2B5EF4-FFF2-40B4-BE49-F238E27FC236}">
                  <a16:creationId xmlns:a16="http://schemas.microsoft.com/office/drawing/2014/main" id="{A76C9B95-B54A-46D6-941E-72B10201A74D}"/>
                </a:ext>
              </a:extLst>
            </p:cNvPr>
            <p:cNvSpPr/>
            <p:nvPr/>
          </p:nvSpPr>
          <p:spPr>
            <a:xfrm>
              <a:off x="3855553" y="797107"/>
              <a:ext cx="862307" cy="862304"/>
            </a:xfrm>
            <a:prstGeom prst="ellipse">
              <a:avLst/>
            </a:prstGeom>
            <a:noFill/>
            <a:ln w="63500">
              <a:solidFill>
                <a:schemeClr val="accent6">
                  <a:alpha val="24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noProof="0" dirty="0">
                <a:solidFill>
                  <a:schemeClr val="tx1"/>
                </a:solidFill>
                <a:latin typeface="Mulish" pitchFamily="2" charset="77"/>
                <a:ea typeface="Open Sans Light" panose="020B0606030504020204" pitchFamily="34" charset="0"/>
                <a:cs typeface="Open Sans Light" panose="020B0606030504020204" pitchFamily="34" charset="0"/>
              </a:endParaRPr>
            </a:p>
          </p:txBody>
        </p:sp>
        <p:sp>
          <p:nvSpPr>
            <p:cNvPr id="12" name="Arc 11">
              <a:extLst>
                <a:ext uri="{FF2B5EF4-FFF2-40B4-BE49-F238E27FC236}">
                  <a16:creationId xmlns:a16="http://schemas.microsoft.com/office/drawing/2014/main" id="{31B73082-6047-45AB-974C-4210A105FD54}"/>
                </a:ext>
              </a:extLst>
            </p:cNvPr>
            <p:cNvSpPr/>
            <p:nvPr/>
          </p:nvSpPr>
          <p:spPr>
            <a:xfrm>
              <a:off x="3855554" y="797107"/>
              <a:ext cx="862307" cy="862304"/>
            </a:xfrm>
            <a:prstGeom prst="arc">
              <a:avLst>
                <a:gd name="adj1" fmla="val 5636315"/>
                <a:gd name="adj2" fmla="val 16108834"/>
              </a:avLst>
            </a:prstGeom>
            <a:ln w="63500" cap="rnd">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4000" noProof="0" dirty="0">
                <a:latin typeface="Mulish" pitchFamily="2" charset="77"/>
                <a:ea typeface="Open Sans Light" panose="020B0606030504020204" pitchFamily="34" charset="0"/>
                <a:cs typeface="Open Sans Light" panose="020B0606030504020204" pitchFamily="34" charset="0"/>
              </a:endParaRPr>
            </a:p>
          </p:txBody>
        </p:sp>
      </p:grpSp>
      <p:sp>
        <p:nvSpPr>
          <p:cNvPr id="9" name="TextBox 8">
            <a:extLst>
              <a:ext uri="{FF2B5EF4-FFF2-40B4-BE49-F238E27FC236}">
                <a16:creationId xmlns:a16="http://schemas.microsoft.com/office/drawing/2014/main" id="{FED524A9-642B-4EEA-81DE-A29746B02953}"/>
              </a:ext>
            </a:extLst>
          </p:cNvPr>
          <p:cNvSpPr txBox="1"/>
          <p:nvPr/>
        </p:nvSpPr>
        <p:spPr>
          <a:xfrm>
            <a:off x="6670477" y="5209931"/>
            <a:ext cx="862310" cy="461665"/>
          </a:xfrm>
          <a:prstGeom prst="rect">
            <a:avLst/>
          </a:prstGeom>
          <a:noFill/>
        </p:spPr>
        <p:txBody>
          <a:bodyPr wrap="square" rtlCol="0">
            <a:spAutoFit/>
          </a:bodyPr>
          <a:lstStyle/>
          <a:p>
            <a:pPr algn="ctr"/>
            <a:r>
              <a:rPr lang="es-ES" sz="2400" noProof="0" dirty="0">
                <a:latin typeface="Mulish" pitchFamily="2" charset="77"/>
                <a:ea typeface="Open Sans Light" panose="020B0606030504020204" pitchFamily="34" charset="0"/>
                <a:cs typeface="Open Sans Light" panose="020B0606030504020204" pitchFamily="34" charset="0"/>
              </a:rPr>
              <a:t>50%</a:t>
            </a:r>
          </a:p>
        </p:txBody>
      </p:sp>
      <p:sp>
        <p:nvSpPr>
          <p:cNvPr id="10" name="TextBox 9">
            <a:extLst>
              <a:ext uri="{FF2B5EF4-FFF2-40B4-BE49-F238E27FC236}">
                <a16:creationId xmlns:a16="http://schemas.microsoft.com/office/drawing/2014/main" id="{0C1CE8A7-B56F-4E66-9CE1-7C6E3CC3CE1E}"/>
              </a:ext>
            </a:extLst>
          </p:cNvPr>
          <p:cNvSpPr txBox="1"/>
          <p:nvPr/>
        </p:nvSpPr>
        <p:spPr>
          <a:xfrm>
            <a:off x="6304175" y="6166529"/>
            <a:ext cx="1594914" cy="276999"/>
          </a:xfrm>
          <a:prstGeom prst="rect">
            <a:avLst/>
          </a:prstGeom>
          <a:noFill/>
        </p:spPr>
        <p:txBody>
          <a:bodyPr vert="horz" wrap="square" rtlCol="0">
            <a:spAutoFit/>
          </a:bodyPr>
          <a:lstStyle/>
          <a:p>
            <a:pPr algn="ctr"/>
            <a:r>
              <a:rPr lang="es-ES" sz="1200" noProof="0" dirty="0" err="1">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rPr>
              <a:t>Statistic</a:t>
            </a:r>
            <a:r>
              <a:rPr lang="es-ES" sz="1200" noProof="0" dirty="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es-ES" sz="1200" noProof="0" dirty="0" err="1">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rPr>
              <a:t>Three</a:t>
            </a:r>
            <a:endParaRPr lang="es-ES" sz="1200" noProof="0" dirty="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4" name="TextBox 23">
            <a:extLst>
              <a:ext uri="{FF2B5EF4-FFF2-40B4-BE49-F238E27FC236}">
                <a16:creationId xmlns:a16="http://schemas.microsoft.com/office/drawing/2014/main" id="{059E5EB6-184B-4F84-AC68-A4C1C61D8370}"/>
              </a:ext>
            </a:extLst>
          </p:cNvPr>
          <p:cNvSpPr txBox="1"/>
          <p:nvPr/>
        </p:nvSpPr>
        <p:spPr>
          <a:xfrm>
            <a:off x="1027263" y="1136950"/>
            <a:ext cx="4097079" cy="923330"/>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sz="5400" noProof="0" dirty="0">
                <a:solidFill>
                  <a:schemeClr val="tx1"/>
                </a:solidFill>
                <a:latin typeface="Plus Jakarta Sans" pitchFamily="2" charset="77"/>
              </a:rPr>
              <a:t>Team.</a:t>
            </a:r>
          </a:p>
        </p:txBody>
      </p:sp>
      <p:sp>
        <p:nvSpPr>
          <p:cNvPr id="25" name="TextBox 24">
            <a:extLst>
              <a:ext uri="{FF2B5EF4-FFF2-40B4-BE49-F238E27FC236}">
                <a16:creationId xmlns:a16="http://schemas.microsoft.com/office/drawing/2014/main" id="{8D8E7079-F947-4A4D-B80D-57CBDB85FB28}"/>
              </a:ext>
            </a:extLst>
          </p:cNvPr>
          <p:cNvSpPr txBox="1"/>
          <p:nvPr/>
        </p:nvSpPr>
        <p:spPr>
          <a:xfrm>
            <a:off x="1052662" y="2871500"/>
            <a:ext cx="2884337" cy="461665"/>
          </a:xfrm>
          <a:prstGeom prst="rect">
            <a:avLst/>
          </a:prstGeom>
          <a:noFill/>
        </p:spPr>
        <p:txBody>
          <a:bodyPr wrap="square" rtlCol="0">
            <a:spAutoFit/>
          </a:bodyPr>
          <a:lstStyle>
            <a:defPPr>
              <a:defRPr lang="en-US"/>
            </a:defPPr>
            <a:lvl1pPr>
              <a:lnSpc>
                <a:spcPct val="100000"/>
              </a:lnSpc>
              <a:defRPr b="1">
                <a:solidFill>
                  <a:srgbClr val="072A49"/>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s-ES" sz="2400" b="0" noProof="0" dirty="0">
                <a:solidFill>
                  <a:schemeClr val="tx1"/>
                </a:solidFill>
                <a:latin typeface="Mulish" pitchFamily="2" charset="77"/>
              </a:rPr>
              <a:t>Jorge </a:t>
            </a:r>
            <a:r>
              <a:rPr lang="es-ES" sz="2400" b="0" noProof="0" dirty="0" err="1">
                <a:solidFill>
                  <a:schemeClr val="tx1"/>
                </a:solidFill>
                <a:latin typeface="Mulish" pitchFamily="2" charset="77"/>
              </a:rPr>
              <a:t>Raviña</a:t>
            </a:r>
            <a:endParaRPr lang="es-ES" sz="2400" b="0" noProof="0" dirty="0">
              <a:solidFill>
                <a:schemeClr val="tx1"/>
              </a:solidFill>
              <a:latin typeface="Mulish" pitchFamily="2" charset="77"/>
            </a:endParaRPr>
          </a:p>
        </p:txBody>
      </p:sp>
      <p:sp>
        <p:nvSpPr>
          <p:cNvPr id="26" name="TextBox 25">
            <a:extLst>
              <a:ext uri="{FF2B5EF4-FFF2-40B4-BE49-F238E27FC236}">
                <a16:creationId xmlns:a16="http://schemas.microsoft.com/office/drawing/2014/main" id="{7182D0BE-F5C3-46FE-8D01-68C2F2E01215}"/>
              </a:ext>
            </a:extLst>
          </p:cNvPr>
          <p:cNvSpPr txBox="1"/>
          <p:nvPr/>
        </p:nvSpPr>
        <p:spPr>
          <a:xfrm>
            <a:off x="1052662" y="3723019"/>
            <a:ext cx="3773337" cy="1334853"/>
          </a:xfrm>
          <a:prstGeom prst="rect">
            <a:avLst/>
          </a:prstGeom>
          <a:noFill/>
        </p:spPr>
        <p:txBody>
          <a:bodyPr wrap="square" rtlCol="0">
            <a:spAutoFit/>
          </a:bodyPr>
          <a:lstStyle>
            <a:defPPr>
              <a:defRPr lang="en-US"/>
            </a:defPPr>
            <a:lvl1pPr>
              <a:lnSpc>
                <a:spcPct val="150000"/>
              </a:lnSpc>
              <a:defRPr sz="1100">
                <a:solidFill>
                  <a:srgbClr val="8C96A2"/>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pPr algn="just">
              <a:lnSpc>
                <a:spcPct val="150000"/>
              </a:lnSpc>
            </a:pPr>
            <a:r>
              <a:rPr lang="es-ES" sz="1100" noProof="0" dirty="0" err="1">
                <a:solidFill>
                  <a:schemeClr val="tx2"/>
                </a:solidFill>
                <a:latin typeface="Mulish" pitchFamily="2" charset="77"/>
              </a:rPr>
              <a:t>Leverage</a:t>
            </a:r>
            <a:r>
              <a:rPr lang="es-ES" sz="1100" noProof="0" dirty="0">
                <a:solidFill>
                  <a:schemeClr val="tx2"/>
                </a:solidFill>
                <a:latin typeface="Mulish" pitchFamily="2" charset="77"/>
              </a:rPr>
              <a:t> agile </a:t>
            </a:r>
            <a:r>
              <a:rPr lang="es-ES" sz="1100" noProof="0" dirty="0" err="1">
                <a:solidFill>
                  <a:schemeClr val="tx2"/>
                </a:solidFill>
                <a:latin typeface="Mulish" pitchFamily="2" charset="77"/>
              </a:rPr>
              <a:t>frameworks</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to</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provide</a:t>
            </a:r>
            <a:r>
              <a:rPr lang="es-ES" sz="1100" noProof="0" dirty="0">
                <a:solidFill>
                  <a:schemeClr val="tx2"/>
                </a:solidFill>
                <a:latin typeface="Mulish" pitchFamily="2" charset="77"/>
              </a:rPr>
              <a:t> a </a:t>
            </a:r>
            <a:r>
              <a:rPr lang="es-ES" sz="1100" noProof="0" dirty="0" err="1">
                <a:solidFill>
                  <a:schemeClr val="tx2"/>
                </a:solidFill>
                <a:latin typeface="Mulish" pitchFamily="2" charset="77"/>
              </a:rPr>
              <a:t>robust</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synopsis</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for</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high</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level</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overviews</a:t>
            </a:r>
            <a:r>
              <a:rPr lang="es-ES" sz="1100" noProof="0" dirty="0">
                <a:solidFill>
                  <a:schemeClr val="tx2"/>
                </a:solidFill>
                <a:latin typeface="Mulish" pitchFamily="2" charset="77"/>
              </a:rPr>
              <a:t>. Iterative </a:t>
            </a:r>
            <a:r>
              <a:rPr lang="es-ES" sz="1100" noProof="0" dirty="0" err="1">
                <a:solidFill>
                  <a:schemeClr val="tx2"/>
                </a:solidFill>
                <a:latin typeface="Mulish" pitchFamily="2" charset="77"/>
              </a:rPr>
              <a:t>approaches</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to</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corporate</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strategy</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foster</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collaborative</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thinking</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to</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further</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the</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overall</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value</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proposition</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Organically</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grow</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the</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holistic</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world</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view</a:t>
            </a:r>
            <a:r>
              <a:rPr lang="es-ES" sz="1100" noProof="0" dirty="0">
                <a:solidFill>
                  <a:schemeClr val="tx2"/>
                </a:solidFill>
                <a:latin typeface="Mulish" pitchFamily="2" charset="77"/>
              </a:rPr>
              <a:t> </a:t>
            </a:r>
            <a:r>
              <a:rPr lang="es-ES" sz="1100" noProof="0" dirty="0" err="1">
                <a:solidFill>
                  <a:schemeClr val="tx2"/>
                </a:solidFill>
                <a:latin typeface="Mulish" pitchFamily="2" charset="77"/>
              </a:rPr>
              <a:t>of</a:t>
            </a:r>
            <a:r>
              <a:rPr lang="es-ES" sz="1100" noProof="0" dirty="0">
                <a:solidFill>
                  <a:schemeClr val="tx2"/>
                </a:solidFill>
                <a:latin typeface="Mulish" pitchFamily="2" charset="77"/>
              </a:rPr>
              <a:t> disruptive </a:t>
            </a:r>
            <a:r>
              <a:rPr lang="es-ES" sz="1100" noProof="0" dirty="0" err="1">
                <a:solidFill>
                  <a:schemeClr val="tx2"/>
                </a:solidFill>
                <a:latin typeface="Mulish" pitchFamily="2" charset="77"/>
              </a:rPr>
              <a:t>innovation</a:t>
            </a:r>
            <a:endParaRPr lang="es-ES" sz="1100" noProof="0" dirty="0">
              <a:solidFill>
                <a:schemeClr val="tx2"/>
              </a:solidFill>
              <a:latin typeface="Mulish" pitchFamily="2" charset="77"/>
            </a:endParaRPr>
          </a:p>
        </p:txBody>
      </p:sp>
      <p:cxnSp>
        <p:nvCxnSpPr>
          <p:cNvPr id="40" name="Straight Connector 39">
            <a:extLst>
              <a:ext uri="{FF2B5EF4-FFF2-40B4-BE49-F238E27FC236}">
                <a16:creationId xmlns:a16="http://schemas.microsoft.com/office/drawing/2014/main" id="{C76A3C16-C600-4158-A0DB-4F99D1FC4B3B}"/>
              </a:ext>
            </a:extLst>
          </p:cNvPr>
          <p:cNvCxnSpPr>
            <a:cxnSpLocks/>
          </p:cNvCxnSpPr>
          <p:nvPr/>
        </p:nvCxnSpPr>
        <p:spPr>
          <a:xfrm>
            <a:off x="1166058" y="2383832"/>
            <a:ext cx="65672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DD7F9E3A-A1FA-4470-941F-07612F943D5C}"/>
              </a:ext>
            </a:extLst>
          </p:cNvPr>
          <p:cNvSpPr txBox="1"/>
          <p:nvPr/>
        </p:nvSpPr>
        <p:spPr>
          <a:xfrm>
            <a:off x="1052662" y="3314742"/>
            <a:ext cx="3496286" cy="329129"/>
          </a:xfrm>
          <a:prstGeom prst="rect">
            <a:avLst/>
          </a:prstGeom>
          <a:noFill/>
        </p:spPr>
        <p:txBody>
          <a:bodyPr wrap="square" rtlCol="0">
            <a:spAutoFit/>
          </a:bodyPr>
          <a:lstStyle/>
          <a:p>
            <a:pPr>
              <a:lnSpc>
                <a:spcPct val="120000"/>
              </a:lnSpc>
            </a:pPr>
            <a:r>
              <a:rPr lang="es-ES" sz="1400" noProof="0" dirty="0">
                <a:solidFill>
                  <a:schemeClr val="tx2"/>
                </a:solidFill>
                <a:latin typeface="Mulish" pitchFamily="2" charset="77"/>
                <a:ea typeface="Open Sans Light" panose="020B0606030504020204" pitchFamily="34" charset="0"/>
                <a:cs typeface="Open Sans Light" panose="020B0606030504020204" pitchFamily="34" charset="0"/>
              </a:rPr>
              <a:t>Responsable de Desarrollo de Negocios</a:t>
            </a:r>
          </a:p>
        </p:txBody>
      </p:sp>
    </p:spTree>
    <p:extLst>
      <p:ext uri="{BB962C8B-B14F-4D97-AF65-F5344CB8AC3E}">
        <p14:creationId xmlns:p14="http://schemas.microsoft.com/office/powerpoint/2010/main" val="20627346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77ECBCF-2FCD-4B3A-8DC2-318D6796A348}"/>
              </a:ext>
            </a:extLst>
          </p:cNvPr>
          <p:cNvSpPr>
            <a:spLocks noGrp="1"/>
          </p:cNvSpPr>
          <p:nvPr>
            <p:ph type="pic" sz="quarter" idx="11"/>
          </p:nvPr>
        </p:nvSpPr>
        <p:spPr/>
        <p:txBody>
          <a:bodyPr/>
          <a:lstStyle/>
          <a:p>
            <a:endParaRPr lang="es-ES" noProof="0" dirty="0"/>
          </a:p>
        </p:txBody>
      </p:sp>
      <p:sp>
        <p:nvSpPr>
          <p:cNvPr id="41" name="Rectangle 40">
            <a:extLst>
              <a:ext uri="{FF2B5EF4-FFF2-40B4-BE49-F238E27FC236}">
                <a16:creationId xmlns:a16="http://schemas.microsoft.com/office/drawing/2014/main" id="{9B7C47E2-D447-4E5B-AD9C-1DBB30479131}"/>
              </a:ext>
            </a:extLst>
          </p:cNvPr>
          <p:cNvSpPr/>
          <p:nvPr/>
        </p:nvSpPr>
        <p:spPr>
          <a:xfrm>
            <a:off x="899652" y="536671"/>
            <a:ext cx="11292348" cy="230089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7" name="TextBox 6">
            <a:extLst>
              <a:ext uri="{FF2B5EF4-FFF2-40B4-BE49-F238E27FC236}">
                <a16:creationId xmlns:a16="http://schemas.microsoft.com/office/drawing/2014/main" id="{5422D22A-A3AF-48C3-BA5F-B5C6009D2605}"/>
              </a:ext>
            </a:extLst>
          </p:cNvPr>
          <p:cNvSpPr txBox="1"/>
          <p:nvPr/>
        </p:nvSpPr>
        <p:spPr>
          <a:xfrm>
            <a:off x="3639700" y="4673336"/>
            <a:ext cx="2172575" cy="338554"/>
          </a:xfrm>
          <a:prstGeom prst="rect">
            <a:avLst/>
          </a:prstGeom>
          <a:noFill/>
        </p:spPr>
        <p:txBody>
          <a:bodyPr vert="horz" wrap="square" rtlCol="0">
            <a:spAutoFit/>
          </a:bodyPr>
          <a:lstStyle/>
          <a:p>
            <a:r>
              <a:rPr lang="es-ES" sz="1600" noProof="0" dirty="0" err="1">
                <a:latin typeface="Mulish" pitchFamily="2" charset="77"/>
                <a:ea typeface="Open Sans Light" panose="020B0606030504020204" pitchFamily="34" charset="0"/>
                <a:cs typeface="Open Sans Light" panose="020B0606030504020204" pitchFamily="34" charset="0"/>
              </a:rPr>
              <a:t>Create</a:t>
            </a:r>
            <a:r>
              <a:rPr lang="es-ES" sz="1600" noProof="0" dirty="0">
                <a:latin typeface="Mulish" pitchFamily="2" charset="77"/>
                <a:ea typeface="Open Sans Light" panose="020B0606030504020204" pitchFamily="34" charset="0"/>
                <a:cs typeface="Open Sans Light" panose="020B0606030504020204" pitchFamily="34" charset="0"/>
              </a:rPr>
              <a:t> New Ideas</a:t>
            </a:r>
          </a:p>
        </p:txBody>
      </p:sp>
      <p:sp>
        <p:nvSpPr>
          <p:cNvPr id="8" name="TextBox 7">
            <a:extLst>
              <a:ext uri="{FF2B5EF4-FFF2-40B4-BE49-F238E27FC236}">
                <a16:creationId xmlns:a16="http://schemas.microsoft.com/office/drawing/2014/main" id="{0A646938-AD1B-4EAF-8390-BE4068BF2007}"/>
              </a:ext>
            </a:extLst>
          </p:cNvPr>
          <p:cNvSpPr txBox="1"/>
          <p:nvPr/>
        </p:nvSpPr>
        <p:spPr>
          <a:xfrm>
            <a:off x="3639700" y="5108670"/>
            <a:ext cx="2283273" cy="827021"/>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holistic</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a:t>
            </a:r>
          </a:p>
        </p:txBody>
      </p:sp>
      <p:sp>
        <p:nvSpPr>
          <p:cNvPr id="16" name="Oval 15">
            <a:extLst>
              <a:ext uri="{FF2B5EF4-FFF2-40B4-BE49-F238E27FC236}">
                <a16:creationId xmlns:a16="http://schemas.microsoft.com/office/drawing/2014/main" id="{0A50C2EE-2C03-413F-B9E6-277986F1362C}"/>
              </a:ext>
            </a:extLst>
          </p:cNvPr>
          <p:cNvSpPr/>
          <p:nvPr/>
        </p:nvSpPr>
        <p:spPr>
          <a:xfrm>
            <a:off x="3715826" y="3471621"/>
            <a:ext cx="691424" cy="691424"/>
          </a:xfrm>
          <a:prstGeom prst="ellipse">
            <a:avLst/>
          </a:prstGeom>
          <a:solidFill>
            <a:schemeClr val="bg1"/>
          </a:solidFill>
          <a:ln>
            <a:solidFill>
              <a:schemeClr val="tx1"/>
            </a:solid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grpSp>
        <p:nvGrpSpPr>
          <p:cNvPr id="17" name="Group 168">
            <a:extLst>
              <a:ext uri="{FF2B5EF4-FFF2-40B4-BE49-F238E27FC236}">
                <a16:creationId xmlns:a16="http://schemas.microsoft.com/office/drawing/2014/main" id="{248CD267-A83F-4DA3-82A0-19DBE8CA00C5}"/>
              </a:ext>
            </a:extLst>
          </p:cNvPr>
          <p:cNvGrpSpPr/>
          <p:nvPr/>
        </p:nvGrpSpPr>
        <p:grpSpPr>
          <a:xfrm>
            <a:off x="3938342" y="3638068"/>
            <a:ext cx="246391" cy="358531"/>
            <a:chOff x="4075113" y="1909763"/>
            <a:chExt cx="247650" cy="360363"/>
          </a:xfrm>
          <a:solidFill>
            <a:srgbClr val="0096FF"/>
          </a:solidFill>
        </p:grpSpPr>
        <p:sp>
          <p:nvSpPr>
            <p:cNvPr id="18" name="Freeform 78">
              <a:extLst>
                <a:ext uri="{FF2B5EF4-FFF2-40B4-BE49-F238E27FC236}">
                  <a16:creationId xmlns:a16="http://schemas.microsoft.com/office/drawing/2014/main" id="{7A63C818-2DE0-447C-8EE3-BDC6E6E6CF73}"/>
                </a:ext>
              </a:extLst>
            </p:cNvPr>
            <p:cNvSpPr>
              <a:spLocks noEditPoints="1"/>
            </p:cNvSpPr>
            <p:nvPr/>
          </p:nvSpPr>
          <p:spPr bwMode="auto">
            <a:xfrm>
              <a:off x="4075113" y="1909763"/>
              <a:ext cx="247650" cy="360363"/>
            </a:xfrm>
            <a:custGeom>
              <a:avLst/>
              <a:gdLst/>
              <a:ahLst/>
              <a:cxnLst>
                <a:cxn ang="0">
                  <a:pos x="42" y="0"/>
                </a:cxn>
                <a:cxn ang="0">
                  <a:pos x="0" y="42"/>
                </a:cxn>
                <a:cxn ang="0">
                  <a:pos x="19" y="88"/>
                </a:cxn>
                <a:cxn ang="0">
                  <a:pos x="42" y="123"/>
                </a:cxn>
                <a:cxn ang="0">
                  <a:pos x="65" y="88"/>
                </a:cxn>
                <a:cxn ang="0">
                  <a:pos x="85" y="42"/>
                </a:cxn>
                <a:cxn ang="0">
                  <a:pos x="42" y="0"/>
                </a:cxn>
                <a:cxn ang="0">
                  <a:pos x="52" y="104"/>
                </a:cxn>
                <a:cxn ang="0">
                  <a:pos x="33" y="106"/>
                </a:cxn>
                <a:cxn ang="0">
                  <a:pos x="31" y="99"/>
                </a:cxn>
                <a:cxn ang="0">
                  <a:pos x="31" y="99"/>
                </a:cxn>
                <a:cxn ang="0">
                  <a:pos x="55" y="96"/>
                </a:cxn>
                <a:cxn ang="0">
                  <a:pos x="54" y="99"/>
                </a:cxn>
                <a:cxn ang="0">
                  <a:pos x="52" y="104"/>
                </a:cxn>
                <a:cxn ang="0">
                  <a:pos x="30" y="95"/>
                </a:cxn>
                <a:cxn ang="0">
                  <a:pos x="27" y="88"/>
                </a:cxn>
                <a:cxn ang="0">
                  <a:pos x="57" y="88"/>
                </a:cxn>
                <a:cxn ang="0">
                  <a:pos x="56" y="92"/>
                </a:cxn>
                <a:cxn ang="0">
                  <a:pos x="30" y="95"/>
                </a:cxn>
                <a:cxn ang="0">
                  <a:pos x="42" y="115"/>
                </a:cxn>
                <a:cxn ang="0">
                  <a:pos x="35" y="110"/>
                </a:cxn>
                <a:cxn ang="0">
                  <a:pos x="51" y="108"/>
                </a:cxn>
                <a:cxn ang="0">
                  <a:pos x="42" y="115"/>
                </a:cxn>
                <a:cxn ang="0">
                  <a:pos x="60" y="80"/>
                </a:cxn>
                <a:cxn ang="0">
                  <a:pos x="24" y="80"/>
                </a:cxn>
                <a:cxn ang="0">
                  <a:pos x="18" y="68"/>
                </a:cxn>
                <a:cxn ang="0">
                  <a:pos x="8" y="42"/>
                </a:cxn>
                <a:cxn ang="0">
                  <a:pos x="42" y="8"/>
                </a:cxn>
                <a:cxn ang="0">
                  <a:pos x="77" y="42"/>
                </a:cxn>
                <a:cxn ang="0">
                  <a:pos x="67" y="68"/>
                </a:cxn>
                <a:cxn ang="0">
                  <a:pos x="60" y="80"/>
                </a:cxn>
                <a:cxn ang="0">
                  <a:pos x="60" y="80"/>
                </a:cxn>
                <a:cxn ang="0">
                  <a:pos x="60" y="80"/>
                </a:cxn>
              </a:cxnLst>
              <a:rect l="0" t="0" r="r" b="b"/>
              <a:pathLst>
                <a:path w="85" h="123">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solidFill>
              <a:schemeClr val="tx1"/>
            </a:solid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19" name="Freeform 79">
              <a:extLst>
                <a:ext uri="{FF2B5EF4-FFF2-40B4-BE49-F238E27FC236}">
                  <a16:creationId xmlns:a16="http://schemas.microsoft.com/office/drawing/2014/main" id="{FBBF6A03-FDAE-4C2F-9F57-351838951715}"/>
                </a:ext>
              </a:extLst>
            </p:cNvPr>
            <p:cNvSpPr>
              <a:spLocks noEditPoints="1"/>
            </p:cNvSpPr>
            <p:nvPr/>
          </p:nvSpPr>
          <p:spPr bwMode="auto">
            <a:xfrm>
              <a:off x="4130675" y="1965326"/>
              <a:ext cx="73025" cy="73025"/>
            </a:xfrm>
            <a:custGeom>
              <a:avLst/>
              <a:gdLst/>
              <a:ahLst/>
              <a:cxnLst>
                <a:cxn ang="0">
                  <a:pos x="23" y="0"/>
                </a:cxn>
                <a:cxn ang="0">
                  <a:pos x="0" y="23"/>
                </a:cxn>
                <a:cxn ang="0">
                  <a:pos x="2" y="25"/>
                </a:cxn>
                <a:cxn ang="0">
                  <a:pos x="4" y="23"/>
                </a:cxn>
                <a:cxn ang="0">
                  <a:pos x="23" y="4"/>
                </a:cxn>
                <a:cxn ang="0">
                  <a:pos x="25" y="2"/>
                </a:cxn>
                <a:cxn ang="0">
                  <a:pos x="23" y="0"/>
                </a:cxn>
                <a:cxn ang="0">
                  <a:pos x="23" y="0"/>
                </a:cxn>
                <a:cxn ang="0">
                  <a:pos x="23" y="0"/>
                </a:cxn>
              </a:cxnLst>
              <a:rect l="0" t="0" r="r" b="b"/>
              <a:pathLst>
                <a:path w="25" h="25">
                  <a:moveTo>
                    <a:pt x="23" y="0"/>
                  </a:moveTo>
                  <a:cubicBezTo>
                    <a:pt x="11" y="0"/>
                    <a:pt x="0" y="10"/>
                    <a:pt x="0" y="23"/>
                  </a:cubicBezTo>
                  <a:cubicBezTo>
                    <a:pt x="0" y="24"/>
                    <a:pt x="1" y="25"/>
                    <a:pt x="2" y="25"/>
                  </a:cubicBezTo>
                  <a:cubicBezTo>
                    <a:pt x="3" y="25"/>
                    <a:pt x="4" y="24"/>
                    <a:pt x="4" y="23"/>
                  </a:cubicBezTo>
                  <a:cubicBezTo>
                    <a:pt x="4" y="12"/>
                    <a:pt x="13" y="4"/>
                    <a:pt x="23" y="4"/>
                  </a:cubicBezTo>
                  <a:cubicBezTo>
                    <a:pt x="24" y="4"/>
                    <a:pt x="25" y="3"/>
                    <a:pt x="25" y="2"/>
                  </a:cubicBezTo>
                  <a:cubicBezTo>
                    <a:pt x="25" y="1"/>
                    <a:pt x="24" y="0"/>
                    <a:pt x="23" y="0"/>
                  </a:cubicBezTo>
                  <a:close/>
                  <a:moveTo>
                    <a:pt x="23" y="0"/>
                  </a:moveTo>
                  <a:cubicBezTo>
                    <a:pt x="23" y="0"/>
                    <a:pt x="23" y="0"/>
                    <a:pt x="23" y="0"/>
                  </a:cubicBezTo>
                </a:path>
              </a:pathLst>
            </a:custGeom>
            <a:solidFill>
              <a:schemeClr val="tx1"/>
            </a:solid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grpSp>
      <p:sp>
        <p:nvSpPr>
          <p:cNvPr id="13" name="TextBox 12">
            <a:extLst>
              <a:ext uri="{FF2B5EF4-FFF2-40B4-BE49-F238E27FC236}">
                <a16:creationId xmlns:a16="http://schemas.microsoft.com/office/drawing/2014/main" id="{2245A09A-42FB-494C-8CBC-18AEA3AC2FE6}"/>
              </a:ext>
            </a:extLst>
          </p:cNvPr>
          <p:cNvSpPr txBox="1"/>
          <p:nvPr/>
        </p:nvSpPr>
        <p:spPr>
          <a:xfrm>
            <a:off x="8898354" y="4673336"/>
            <a:ext cx="2172575" cy="338554"/>
          </a:xfrm>
          <a:prstGeom prst="rect">
            <a:avLst/>
          </a:prstGeom>
          <a:noFill/>
        </p:spPr>
        <p:txBody>
          <a:bodyPr vert="horz" wrap="square" rtlCol="0">
            <a:spAutoFit/>
          </a:bodyPr>
          <a:lstStyle/>
          <a:p>
            <a:r>
              <a:rPr lang="es-ES" sz="1600" noProof="0" dirty="0" err="1">
                <a:latin typeface="Mulish" pitchFamily="2" charset="77"/>
                <a:ea typeface="Open Sans Light" panose="020B0606030504020204" pitchFamily="34" charset="0"/>
                <a:cs typeface="Open Sans Light" panose="020B0606030504020204" pitchFamily="34" charset="0"/>
              </a:rPr>
              <a:t>Ongoing</a:t>
            </a:r>
            <a:r>
              <a:rPr lang="es-ES" sz="1600" noProof="0" dirty="0">
                <a:latin typeface="Mulish" pitchFamily="2" charset="77"/>
                <a:ea typeface="Open Sans Light" panose="020B0606030504020204" pitchFamily="34" charset="0"/>
                <a:cs typeface="Open Sans Light" panose="020B0606030504020204" pitchFamily="34" charset="0"/>
              </a:rPr>
              <a:t> </a:t>
            </a:r>
            <a:r>
              <a:rPr lang="es-ES" sz="1600" noProof="0" dirty="0" err="1">
                <a:latin typeface="Mulish" pitchFamily="2" charset="77"/>
                <a:ea typeface="Open Sans Light" panose="020B0606030504020204" pitchFamily="34" charset="0"/>
                <a:cs typeface="Open Sans Light" panose="020B0606030504020204" pitchFamily="34" charset="0"/>
              </a:rPr>
              <a:t>Support</a:t>
            </a:r>
            <a:endParaRPr lang="es-ES" sz="1600" noProof="0" dirty="0">
              <a:latin typeface="Mulish" pitchFamily="2" charset="77"/>
              <a:ea typeface="Open Sans Light" panose="020B0606030504020204" pitchFamily="34" charset="0"/>
              <a:cs typeface="Open Sans Light" panose="020B0606030504020204" pitchFamily="34" charset="0"/>
            </a:endParaRPr>
          </a:p>
        </p:txBody>
      </p:sp>
      <p:sp>
        <p:nvSpPr>
          <p:cNvPr id="14" name="TextBox 13">
            <a:extLst>
              <a:ext uri="{FF2B5EF4-FFF2-40B4-BE49-F238E27FC236}">
                <a16:creationId xmlns:a16="http://schemas.microsoft.com/office/drawing/2014/main" id="{28E85262-2E99-44EC-916F-8A567F6130C5}"/>
              </a:ext>
            </a:extLst>
          </p:cNvPr>
          <p:cNvSpPr txBox="1"/>
          <p:nvPr/>
        </p:nvSpPr>
        <p:spPr>
          <a:xfrm>
            <a:off x="8898354" y="5108670"/>
            <a:ext cx="2283273" cy="827021"/>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holistic</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a:t>
            </a:r>
          </a:p>
        </p:txBody>
      </p:sp>
      <p:sp>
        <p:nvSpPr>
          <p:cNvPr id="21" name="Oval 20">
            <a:extLst>
              <a:ext uri="{FF2B5EF4-FFF2-40B4-BE49-F238E27FC236}">
                <a16:creationId xmlns:a16="http://schemas.microsoft.com/office/drawing/2014/main" id="{BE42DF15-500F-4DAB-BD1A-9389E2088685}"/>
              </a:ext>
            </a:extLst>
          </p:cNvPr>
          <p:cNvSpPr/>
          <p:nvPr/>
        </p:nvSpPr>
        <p:spPr>
          <a:xfrm>
            <a:off x="8984399" y="3471621"/>
            <a:ext cx="691424" cy="691424"/>
          </a:xfrm>
          <a:prstGeom prst="ellipse">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2" name="Freeform 90">
            <a:extLst>
              <a:ext uri="{FF2B5EF4-FFF2-40B4-BE49-F238E27FC236}">
                <a16:creationId xmlns:a16="http://schemas.microsoft.com/office/drawing/2014/main" id="{B59D2D60-FFEF-499C-BD90-021D98F0B6CB}"/>
              </a:ext>
            </a:extLst>
          </p:cNvPr>
          <p:cNvSpPr>
            <a:spLocks noEditPoints="1"/>
          </p:cNvSpPr>
          <p:nvPr/>
        </p:nvSpPr>
        <p:spPr bwMode="auto">
          <a:xfrm>
            <a:off x="9150768" y="3637991"/>
            <a:ext cx="358685" cy="358685"/>
          </a:xfrm>
          <a:custGeom>
            <a:avLst/>
            <a:gdLst>
              <a:gd name="T0" fmla="*/ 2147483646 w 123"/>
              <a:gd name="T1" fmla="*/ 2147483646 h 123"/>
              <a:gd name="T2" fmla="*/ 2147483646 w 123"/>
              <a:gd name="T3" fmla="*/ 2147483646 h 123"/>
              <a:gd name="T4" fmla="*/ 0 w 123"/>
              <a:gd name="T5" fmla="*/ 2147483646 h 123"/>
              <a:gd name="T6" fmla="*/ 2147483646 w 123"/>
              <a:gd name="T7" fmla="*/ 2147483646 h 123"/>
              <a:gd name="T8" fmla="*/ 2147483646 w 123"/>
              <a:gd name="T9" fmla="*/ 2147483646 h 123"/>
              <a:gd name="T10" fmla="*/ 2147483646 w 123"/>
              <a:gd name="T11" fmla="*/ 2147483646 h 123"/>
              <a:gd name="T12" fmla="*/ 2147483646 w 123"/>
              <a:gd name="T13" fmla="*/ 2147483646 h 123"/>
              <a:gd name="T14" fmla="*/ 2147483646 w 123"/>
              <a:gd name="T15" fmla="*/ 2147483646 h 123"/>
              <a:gd name="T16" fmla="*/ 2147483646 w 123"/>
              <a:gd name="T17" fmla="*/ 2147483646 h 123"/>
              <a:gd name="T18" fmla="*/ 2147483646 w 123"/>
              <a:gd name="T19" fmla="*/ 2147483646 h 123"/>
              <a:gd name="T20" fmla="*/ 2147483646 w 123"/>
              <a:gd name="T21" fmla="*/ 2147483646 h 123"/>
              <a:gd name="T22" fmla="*/ 2147483646 w 123"/>
              <a:gd name="T23" fmla="*/ 2147483646 h 123"/>
              <a:gd name="T24" fmla="*/ 2147483646 w 123"/>
              <a:gd name="T25" fmla="*/ 2147483646 h 123"/>
              <a:gd name="T26" fmla="*/ 2147483646 w 123"/>
              <a:gd name="T27" fmla="*/ 2147483646 h 123"/>
              <a:gd name="T28" fmla="*/ 2147483646 w 123"/>
              <a:gd name="T29" fmla="*/ 2147483646 h 123"/>
              <a:gd name="T30" fmla="*/ 2147483646 w 123"/>
              <a:gd name="T31" fmla="*/ 2147483646 h 123"/>
              <a:gd name="T32" fmla="*/ 2147483646 w 123"/>
              <a:gd name="T33" fmla="*/ 2147483646 h 123"/>
              <a:gd name="T34" fmla="*/ 2147483646 w 123"/>
              <a:gd name="T35" fmla="*/ 2147483646 h 123"/>
              <a:gd name="T36" fmla="*/ 2147483646 w 123"/>
              <a:gd name="T37" fmla="*/ 2147483646 h 123"/>
              <a:gd name="T38" fmla="*/ 2147483646 w 123"/>
              <a:gd name="T39" fmla="*/ 2147483646 h 123"/>
              <a:gd name="T40" fmla="*/ 2147483646 w 123"/>
              <a:gd name="T41" fmla="*/ 2147483646 h 123"/>
              <a:gd name="T42" fmla="*/ 2147483646 w 123"/>
              <a:gd name="T43" fmla="*/ 2147483646 h 123"/>
              <a:gd name="T44" fmla="*/ 2147483646 w 123"/>
              <a:gd name="T45" fmla="*/ 2147483646 h 123"/>
              <a:gd name="T46" fmla="*/ 2147483646 w 123"/>
              <a:gd name="T47" fmla="*/ 2147483646 h 123"/>
              <a:gd name="T48" fmla="*/ 2147483646 w 123"/>
              <a:gd name="T49" fmla="*/ 2147483646 h 123"/>
              <a:gd name="T50" fmla="*/ 2147483646 w 123"/>
              <a:gd name="T51" fmla="*/ 2147483646 h 123"/>
              <a:gd name="T52" fmla="*/ 2147483646 w 123"/>
              <a:gd name="T53" fmla="*/ 2147483646 h 123"/>
              <a:gd name="T54" fmla="*/ 2147483646 w 123"/>
              <a:gd name="T55" fmla="*/ 2147483646 h 123"/>
              <a:gd name="T56" fmla="*/ 2147483646 w 123"/>
              <a:gd name="T57" fmla="*/ 2147483646 h 123"/>
              <a:gd name="T58" fmla="*/ 2147483646 w 123"/>
              <a:gd name="T59" fmla="*/ 2147483646 h 123"/>
              <a:gd name="T60" fmla="*/ 2147483646 w 123"/>
              <a:gd name="T61" fmla="*/ 2147483646 h 123"/>
              <a:gd name="T62" fmla="*/ 2147483646 w 123"/>
              <a:gd name="T63" fmla="*/ 2147483646 h 123"/>
              <a:gd name="T64" fmla="*/ 2147483646 w 123"/>
              <a:gd name="T65" fmla="*/ 2147483646 h 123"/>
              <a:gd name="T66" fmla="*/ 2147483646 w 123"/>
              <a:gd name="T67" fmla="*/ 2147483646 h 123"/>
              <a:gd name="T68" fmla="*/ 2147483646 w 123"/>
              <a:gd name="T69" fmla="*/ 2147483646 h 123"/>
              <a:gd name="T70" fmla="*/ 2147483646 w 123"/>
              <a:gd name="T71" fmla="*/ 2147483646 h 123"/>
              <a:gd name="T72" fmla="*/ 2147483646 w 123"/>
              <a:gd name="T73" fmla="*/ 2147483646 h 12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23" h="123">
                <a:moveTo>
                  <a:pt x="96" y="0"/>
                </a:moveTo>
                <a:cubicBezTo>
                  <a:pt x="88" y="0"/>
                  <a:pt x="82" y="5"/>
                  <a:pt x="77" y="14"/>
                </a:cubicBezTo>
                <a:cubicBezTo>
                  <a:pt x="77" y="14"/>
                  <a:pt x="77" y="14"/>
                  <a:pt x="77" y="14"/>
                </a:cubicBezTo>
                <a:cubicBezTo>
                  <a:pt x="71" y="26"/>
                  <a:pt x="61" y="34"/>
                  <a:pt x="51" y="34"/>
                </a:cubicBezTo>
                <a:cubicBezTo>
                  <a:pt x="15" y="34"/>
                  <a:pt x="15" y="34"/>
                  <a:pt x="15" y="34"/>
                </a:cubicBezTo>
                <a:cubicBezTo>
                  <a:pt x="7" y="34"/>
                  <a:pt x="0" y="43"/>
                  <a:pt x="0" y="54"/>
                </a:cubicBezTo>
                <a:cubicBezTo>
                  <a:pt x="0" y="64"/>
                  <a:pt x="7" y="73"/>
                  <a:pt x="15" y="73"/>
                </a:cubicBezTo>
                <a:cubicBezTo>
                  <a:pt x="20" y="73"/>
                  <a:pt x="23" y="76"/>
                  <a:pt x="23" y="80"/>
                </a:cubicBezTo>
                <a:cubicBezTo>
                  <a:pt x="23" y="115"/>
                  <a:pt x="23" y="115"/>
                  <a:pt x="23" y="115"/>
                </a:cubicBezTo>
                <a:cubicBezTo>
                  <a:pt x="23" y="119"/>
                  <a:pt x="26" y="123"/>
                  <a:pt x="31" y="123"/>
                </a:cubicBezTo>
                <a:cubicBezTo>
                  <a:pt x="46" y="123"/>
                  <a:pt x="46" y="123"/>
                  <a:pt x="46" y="123"/>
                </a:cubicBezTo>
                <a:cubicBezTo>
                  <a:pt x="50" y="123"/>
                  <a:pt x="54" y="119"/>
                  <a:pt x="54" y="115"/>
                </a:cubicBezTo>
                <a:cubicBezTo>
                  <a:pt x="54" y="111"/>
                  <a:pt x="54" y="111"/>
                  <a:pt x="54" y="111"/>
                </a:cubicBezTo>
                <a:cubicBezTo>
                  <a:pt x="54" y="107"/>
                  <a:pt x="50" y="106"/>
                  <a:pt x="50" y="103"/>
                </a:cubicBezTo>
                <a:cubicBezTo>
                  <a:pt x="50" y="77"/>
                  <a:pt x="50" y="77"/>
                  <a:pt x="50" y="77"/>
                </a:cubicBezTo>
                <a:cubicBezTo>
                  <a:pt x="50" y="76"/>
                  <a:pt x="50" y="76"/>
                  <a:pt x="50" y="76"/>
                </a:cubicBezTo>
                <a:cubicBezTo>
                  <a:pt x="50" y="76"/>
                  <a:pt x="50" y="75"/>
                  <a:pt x="50" y="75"/>
                </a:cubicBezTo>
                <a:cubicBezTo>
                  <a:pt x="50" y="75"/>
                  <a:pt x="51" y="75"/>
                  <a:pt x="51" y="74"/>
                </a:cubicBezTo>
                <a:cubicBezTo>
                  <a:pt x="51" y="74"/>
                  <a:pt x="51" y="74"/>
                  <a:pt x="52" y="73"/>
                </a:cubicBezTo>
                <a:cubicBezTo>
                  <a:pt x="52" y="73"/>
                  <a:pt x="52" y="73"/>
                  <a:pt x="52" y="73"/>
                </a:cubicBezTo>
                <a:cubicBezTo>
                  <a:pt x="52" y="73"/>
                  <a:pt x="52" y="73"/>
                  <a:pt x="52" y="73"/>
                </a:cubicBezTo>
                <a:cubicBezTo>
                  <a:pt x="52" y="73"/>
                  <a:pt x="53" y="73"/>
                  <a:pt x="53" y="73"/>
                </a:cubicBezTo>
                <a:cubicBezTo>
                  <a:pt x="63" y="74"/>
                  <a:pt x="71" y="82"/>
                  <a:pt x="77" y="94"/>
                </a:cubicBezTo>
                <a:cubicBezTo>
                  <a:pt x="77" y="94"/>
                  <a:pt x="77" y="94"/>
                  <a:pt x="77" y="94"/>
                </a:cubicBezTo>
                <a:cubicBezTo>
                  <a:pt x="82" y="102"/>
                  <a:pt x="88" y="107"/>
                  <a:pt x="96" y="107"/>
                </a:cubicBezTo>
                <a:cubicBezTo>
                  <a:pt x="114" y="107"/>
                  <a:pt x="123" y="80"/>
                  <a:pt x="123" y="54"/>
                </a:cubicBezTo>
                <a:cubicBezTo>
                  <a:pt x="123" y="27"/>
                  <a:pt x="114" y="0"/>
                  <a:pt x="96" y="0"/>
                </a:cubicBezTo>
                <a:close/>
                <a:moveTo>
                  <a:pt x="77" y="54"/>
                </a:moveTo>
                <a:cubicBezTo>
                  <a:pt x="77" y="50"/>
                  <a:pt x="77" y="46"/>
                  <a:pt x="77" y="42"/>
                </a:cubicBezTo>
                <a:cubicBezTo>
                  <a:pt x="88" y="42"/>
                  <a:pt x="88" y="42"/>
                  <a:pt x="88" y="42"/>
                </a:cubicBezTo>
                <a:cubicBezTo>
                  <a:pt x="92" y="42"/>
                  <a:pt x="96" y="47"/>
                  <a:pt x="96" y="54"/>
                </a:cubicBezTo>
                <a:cubicBezTo>
                  <a:pt x="96" y="60"/>
                  <a:pt x="92" y="65"/>
                  <a:pt x="88" y="65"/>
                </a:cubicBezTo>
                <a:cubicBezTo>
                  <a:pt x="77" y="65"/>
                  <a:pt x="77" y="65"/>
                  <a:pt x="77" y="65"/>
                </a:cubicBezTo>
                <a:cubicBezTo>
                  <a:pt x="77" y="61"/>
                  <a:pt x="77" y="58"/>
                  <a:pt x="77" y="54"/>
                </a:cubicBezTo>
                <a:close/>
                <a:moveTo>
                  <a:pt x="8" y="54"/>
                </a:moveTo>
                <a:cubicBezTo>
                  <a:pt x="8" y="47"/>
                  <a:pt x="11" y="42"/>
                  <a:pt x="15" y="42"/>
                </a:cubicBezTo>
                <a:cubicBezTo>
                  <a:pt x="42" y="42"/>
                  <a:pt x="42" y="42"/>
                  <a:pt x="42" y="42"/>
                </a:cubicBezTo>
                <a:cubicBezTo>
                  <a:pt x="40" y="45"/>
                  <a:pt x="38" y="49"/>
                  <a:pt x="38" y="54"/>
                </a:cubicBezTo>
                <a:cubicBezTo>
                  <a:pt x="38" y="58"/>
                  <a:pt x="40" y="62"/>
                  <a:pt x="42" y="65"/>
                </a:cubicBezTo>
                <a:cubicBezTo>
                  <a:pt x="15" y="65"/>
                  <a:pt x="15" y="65"/>
                  <a:pt x="15" y="65"/>
                </a:cubicBezTo>
                <a:cubicBezTo>
                  <a:pt x="11" y="65"/>
                  <a:pt x="8" y="60"/>
                  <a:pt x="8" y="54"/>
                </a:cubicBezTo>
                <a:close/>
                <a:moveTo>
                  <a:pt x="46" y="115"/>
                </a:moveTo>
                <a:cubicBezTo>
                  <a:pt x="31" y="115"/>
                  <a:pt x="31" y="115"/>
                  <a:pt x="31" y="115"/>
                </a:cubicBezTo>
                <a:cubicBezTo>
                  <a:pt x="31" y="80"/>
                  <a:pt x="31" y="80"/>
                  <a:pt x="31" y="80"/>
                </a:cubicBezTo>
                <a:cubicBezTo>
                  <a:pt x="31" y="78"/>
                  <a:pt x="30" y="75"/>
                  <a:pt x="29" y="73"/>
                </a:cubicBezTo>
                <a:cubicBezTo>
                  <a:pt x="31" y="73"/>
                  <a:pt x="31" y="73"/>
                  <a:pt x="31" y="73"/>
                </a:cubicBezTo>
                <a:cubicBezTo>
                  <a:pt x="31" y="73"/>
                  <a:pt x="31" y="73"/>
                  <a:pt x="31" y="73"/>
                </a:cubicBezTo>
                <a:cubicBezTo>
                  <a:pt x="43" y="73"/>
                  <a:pt x="43" y="73"/>
                  <a:pt x="43" y="73"/>
                </a:cubicBezTo>
                <a:cubicBezTo>
                  <a:pt x="42" y="74"/>
                  <a:pt x="42" y="75"/>
                  <a:pt x="42" y="77"/>
                </a:cubicBezTo>
                <a:cubicBezTo>
                  <a:pt x="42" y="103"/>
                  <a:pt x="42" y="103"/>
                  <a:pt x="42" y="103"/>
                </a:cubicBezTo>
                <a:cubicBezTo>
                  <a:pt x="42" y="107"/>
                  <a:pt x="44" y="110"/>
                  <a:pt x="46" y="111"/>
                </a:cubicBezTo>
                <a:cubicBezTo>
                  <a:pt x="46" y="111"/>
                  <a:pt x="46" y="111"/>
                  <a:pt x="46" y="112"/>
                </a:cubicBezTo>
                <a:lnTo>
                  <a:pt x="46" y="115"/>
                </a:lnTo>
                <a:close/>
                <a:moveTo>
                  <a:pt x="51" y="65"/>
                </a:moveTo>
                <a:cubicBezTo>
                  <a:pt x="50" y="65"/>
                  <a:pt x="50" y="65"/>
                  <a:pt x="50" y="65"/>
                </a:cubicBezTo>
                <a:cubicBezTo>
                  <a:pt x="50" y="65"/>
                  <a:pt x="50" y="65"/>
                  <a:pt x="50" y="65"/>
                </a:cubicBezTo>
                <a:cubicBezTo>
                  <a:pt x="46" y="65"/>
                  <a:pt x="42" y="60"/>
                  <a:pt x="42" y="54"/>
                </a:cubicBezTo>
                <a:cubicBezTo>
                  <a:pt x="42" y="47"/>
                  <a:pt x="46" y="42"/>
                  <a:pt x="50" y="42"/>
                </a:cubicBezTo>
                <a:cubicBezTo>
                  <a:pt x="51" y="42"/>
                  <a:pt x="51" y="42"/>
                  <a:pt x="51" y="42"/>
                </a:cubicBezTo>
                <a:cubicBezTo>
                  <a:pt x="58" y="42"/>
                  <a:pt x="65" y="39"/>
                  <a:pt x="71" y="34"/>
                </a:cubicBezTo>
                <a:cubicBezTo>
                  <a:pt x="70" y="40"/>
                  <a:pt x="69" y="47"/>
                  <a:pt x="69" y="54"/>
                </a:cubicBezTo>
                <a:cubicBezTo>
                  <a:pt x="69" y="60"/>
                  <a:pt x="70" y="67"/>
                  <a:pt x="71" y="73"/>
                </a:cubicBezTo>
                <a:cubicBezTo>
                  <a:pt x="65" y="68"/>
                  <a:pt x="58" y="65"/>
                  <a:pt x="51" y="65"/>
                </a:cubicBezTo>
                <a:close/>
                <a:moveTo>
                  <a:pt x="96" y="100"/>
                </a:moveTo>
                <a:cubicBezTo>
                  <a:pt x="88" y="100"/>
                  <a:pt x="82" y="89"/>
                  <a:pt x="79" y="73"/>
                </a:cubicBezTo>
                <a:cubicBezTo>
                  <a:pt x="88" y="73"/>
                  <a:pt x="88" y="73"/>
                  <a:pt x="88" y="73"/>
                </a:cubicBezTo>
                <a:cubicBezTo>
                  <a:pt x="97" y="73"/>
                  <a:pt x="104" y="64"/>
                  <a:pt x="104" y="54"/>
                </a:cubicBezTo>
                <a:cubicBezTo>
                  <a:pt x="104" y="43"/>
                  <a:pt x="97" y="34"/>
                  <a:pt x="88" y="34"/>
                </a:cubicBezTo>
                <a:cubicBezTo>
                  <a:pt x="79" y="34"/>
                  <a:pt x="79" y="34"/>
                  <a:pt x="79" y="34"/>
                </a:cubicBezTo>
                <a:cubicBezTo>
                  <a:pt x="82" y="19"/>
                  <a:pt x="88" y="8"/>
                  <a:pt x="96" y="8"/>
                </a:cubicBezTo>
                <a:cubicBezTo>
                  <a:pt x="107" y="8"/>
                  <a:pt x="115" y="28"/>
                  <a:pt x="115" y="54"/>
                </a:cubicBezTo>
                <a:cubicBezTo>
                  <a:pt x="115" y="79"/>
                  <a:pt x="107" y="100"/>
                  <a:pt x="96" y="100"/>
                </a:cubicBezTo>
                <a:close/>
                <a:moveTo>
                  <a:pt x="96" y="100"/>
                </a:moveTo>
                <a:cubicBezTo>
                  <a:pt x="96" y="100"/>
                  <a:pt x="96" y="100"/>
                  <a:pt x="96" y="100"/>
                </a:cubicBezTo>
              </a:path>
            </a:pathLst>
          </a:custGeom>
          <a:solidFill>
            <a:schemeClr val="tx1"/>
          </a:solidFill>
          <a:ln>
            <a:noFill/>
          </a:ln>
        </p:spPr>
        <p:txBody>
          <a:bodyPr/>
          <a:lstStyle/>
          <a:p>
            <a:endParaRPr lang="es-ES" noProof="0" dirty="0"/>
          </a:p>
        </p:txBody>
      </p:sp>
      <p:sp>
        <p:nvSpPr>
          <p:cNvPr id="4" name="TextBox 3">
            <a:extLst>
              <a:ext uri="{FF2B5EF4-FFF2-40B4-BE49-F238E27FC236}">
                <a16:creationId xmlns:a16="http://schemas.microsoft.com/office/drawing/2014/main" id="{FB3D491F-334D-4B3A-99B5-B2A3A73301A4}"/>
              </a:ext>
            </a:extLst>
          </p:cNvPr>
          <p:cNvSpPr txBox="1"/>
          <p:nvPr/>
        </p:nvSpPr>
        <p:spPr>
          <a:xfrm>
            <a:off x="1010373" y="4673336"/>
            <a:ext cx="2172575" cy="338554"/>
          </a:xfrm>
          <a:prstGeom prst="rect">
            <a:avLst/>
          </a:prstGeom>
          <a:noFill/>
        </p:spPr>
        <p:txBody>
          <a:bodyPr vert="horz" wrap="square" rtlCol="0">
            <a:spAutoFit/>
          </a:bodyPr>
          <a:lstStyle/>
          <a:p>
            <a:r>
              <a:rPr lang="es-ES" sz="1600" noProof="0" dirty="0" err="1">
                <a:latin typeface="Mulish" pitchFamily="2" charset="77"/>
                <a:ea typeface="Open Sans Light" panose="020B0606030504020204" pitchFamily="34" charset="0"/>
                <a:cs typeface="Open Sans Light" panose="020B0606030504020204" pitchFamily="34" charset="0"/>
              </a:rPr>
              <a:t>Photoghraphy</a:t>
            </a:r>
            <a:endParaRPr lang="es-ES" sz="1600" noProof="0" dirty="0">
              <a:latin typeface="Mulish" pitchFamily="2" charset="77"/>
              <a:ea typeface="Open Sans Light" panose="020B0606030504020204" pitchFamily="34" charset="0"/>
              <a:cs typeface="Open Sans Light" panose="020B0606030504020204" pitchFamily="34" charset="0"/>
            </a:endParaRPr>
          </a:p>
        </p:txBody>
      </p:sp>
      <p:sp>
        <p:nvSpPr>
          <p:cNvPr id="5" name="TextBox 4">
            <a:extLst>
              <a:ext uri="{FF2B5EF4-FFF2-40B4-BE49-F238E27FC236}">
                <a16:creationId xmlns:a16="http://schemas.microsoft.com/office/drawing/2014/main" id="{FADA8195-5E48-49F0-91BC-D1F1192CF3FA}"/>
              </a:ext>
            </a:extLst>
          </p:cNvPr>
          <p:cNvSpPr txBox="1"/>
          <p:nvPr/>
        </p:nvSpPr>
        <p:spPr>
          <a:xfrm>
            <a:off x="1010373" y="5108670"/>
            <a:ext cx="2283273" cy="827021"/>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holistic</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a:t>
            </a:r>
          </a:p>
        </p:txBody>
      </p:sp>
      <p:sp>
        <p:nvSpPr>
          <p:cNvPr id="24" name="Oval 23">
            <a:extLst>
              <a:ext uri="{FF2B5EF4-FFF2-40B4-BE49-F238E27FC236}">
                <a16:creationId xmlns:a16="http://schemas.microsoft.com/office/drawing/2014/main" id="{F07DE016-D553-4AB4-8B6B-9B623707F234}"/>
              </a:ext>
            </a:extLst>
          </p:cNvPr>
          <p:cNvSpPr/>
          <p:nvPr/>
        </p:nvSpPr>
        <p:spPr>
          <a:xfrm>
            <a:off x="1111964" y="3471621"/>
            <a:ext cx="691424" cy="691424"/>
          </a:xfrm>
          <a:prstGeom prst="ellipse">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grpSp>
        <p:nvGrpSpPr>
          <p:cNvPr id="25" name="Group 172">
            <a:extLst>
              <a:ext uri="{FF2B5EF4-FFF2-40B4-BE49-F238E27FC236}">
                <a16:creationId xmlns:a16="http://schemas.microsoft.com/office/drawing/2014/main" id="{209C4794-79C6-4BE5-B576-4F809FB56C05}"/>
              </a:ext>
            </a:extLst>
          </p:cNvPr>
          <p:cNvGrpSpPr/>
          <p:nvPr/>
        </p:nvGrpSpPr>
        <p:grpSpPr>
          <a:xfrm>
            <a:off x="1279200" y="3667287"/>
            <a:ext cx="356952" cy="300092"/>
            <a:chOff x="4856163" y="2736851"/>
            <a:chExt cx="358775" cy="301625"/>
          </a:xfrm>
          <a:solidFill>
            <a:schemeClr val="bg1"/>
          </a:solidFill>
        </p:grpSpPr>
        <p:sp>
          <p:nvSpPr>
            <p:cNvPr id="26" name="Freeform 128">
              <a:extLst>
                <a:ext uri="{FF2B5EF4-FFF2-40B4-BE49-F238E27FC236}">
                  <a16:creationId xmlns:a16="http://schemas.microsoft.com/office/drawing/2014/main" id="{AF15BD84-A748-4B5B-ACB3-4872B24C6A48}"/>
                </a:ext>
              </a:extLst>
            </p:cNvPr>
            <p:cNvSpPr>
              <a:spLocks noEditPoints="1"/>
            </p:cNvSpPr>
            <p:nvPr/>
          </p:nvSpPr>
          <p:spPr bwMode="auto">
            <a:xfrm>
              <a:off x="4946650" y="2814638"/>
              <a:ext cx="177800" cy="179388"/>
            </a:xfrm>
            <a:custGeom>
              <a:avLst/>
              <a:gdLst/>
              <a:ahLst/>
              <a:cxnLst>
                <a:cxn ang="0">
                  <a:pos x="31" y="0"/>
                </a:cxn>
                <a:cxn ang="0">
                  <a:pos x="0" y="30"/>
                </a:cxn>
                <a:cxn ang="0">
                  <a:pos x="31" y="61"/>
                </a:cxn>
                <a:cxn ang="0">
                  <a:pos x="61" y="30"/>
                </a:cxn>
                <a:cxn ang="0">
                  <a:pos x="31" y="0"/>
                </a:cxn>
                <a:cxn ang="0">
                  <a:pos x="48" y="45"/>
                </a:cxn>
                <a:cxn ang="0">
                  <a:pos x="16" y="48"/>
                </a:cxn>
                <a:cxn ang="0">
                  <a:pos x="13" y="15"/>
                </a:cxn>
                <a:cxn ang="0">
                  <a:pos x="46" y="13"/>
                </a:cxn>
                <a:cxn ang="0">
                  <a:pos x="48" y="45"/>
                </a:cxn>
                <a:cxn ang="0">
                  <a:pos x="48" y="45"/>
                </a:cxn>
                <a:cxn ang="0">
                  <a:pos x="48" y="45"/>
                </a:cxn>
              </a:cxnLst>
              <a:rect l="0" t="0" r="r" b="b"/>
              <a:pathLst>
                <a:path w="61" h="61">
                  <a:moveTo>
                    <a:pt x="31" y="0"/>
                  </a:moveTo>
                  <a:cubicBezTo>
                    <a:pt x="14" y="0"/>
                    <a:pt x="0" y="13"/>
                    <a:pt x="0" y="30"/>
                  </a:cubicBezTo>
                  <a:cubicBezTo>
                    <a:pt x="0" y="47"/>
                    <a:pt x="14" y="61"/>
                    <a:pt x="31" y="61"/>
                  </a:cubicBezTo>
                  <a:cubicBezTo>
                    <a:pt x="48" y="61"/>
                    <a:pt x="61" y="47"/>
                    <a:pt x="61" y="30"/>
                  </a:cubicBezTo>
                  <a:cubicBezTo>
                    <a:pt x="61" y="13"/>
                    <a:pt x="48" y="0"/>
                    <a:pt x="31" y="0"/>
                  </a:cubicBezTo>
                  <a:close/>
                  <a:moveTo>
                    <a:pt x="48" y="45"/>
                  </a:moveTo>
                  <a:cubicBezTo>
                    <a:pt x="40" y="55"/>
                    <a:pt x="25" y="56"/>
                    <a:pt x="16" y="48"/>
                  </a:cubicBezTo>
                  <a:cubicBezTo>
                    <a:pt x="6" y="39"/>
                    <a:pt x="5" y="25"/>
                    <a:pt x="13" y="15"/>
                  </a:cubicBezTo>
                  <a:cubicBezTo>
                    <a:pt x="22" y="6"/>
                    <a:pt x="36" y="5"/>
                    <a:pt x="46" y="13"/>
                  </a:cubicBezTo>
                  <a:cubicBezTo>
                    <a:pt x="55" y="21"/>
                    <a:pt x="57" y="36"/>
                    <a:pt x="48" y="45"/>
                  </a:cubicBezTo>
                  <a:close/>
                  <a:moveTo>
                    <a:pt x="48" y="45"/>
                  </a:moveTo>
                  <a:cubicBezTo>
                    <a:pt x="48" y="45"/>
                    <a:pt x="48" y="45"/>
                    <a:pt x="48" y="45"/>
                  </a:cubicBezTo>
                </a:path>
              </a:pathLst>
            </a:custGeom>
            <a:grp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7" name="Freeform 129">
              <a:extLst>
                <a:ext uri="{FF2B5EF4-FFF2-40B4-BE49-F238E27FC236}">
                  <a16:creationId xmlns:a16="http://schemas.microsoft.com/office/drawing/2014/main" id="{685116F8-2355-4F2D-BAD2-F4B0CE36396B}"/>
                </a:ext>
              </a:extLst>
            </p:cNvPr>
            <p:cNvSpPr>
              <a:spLocks noEditPoints="1"/>
            </p:cNvSpPr>
            <p:nvPr/>
          </p:nvSpPr>
          <p:spPr bwMode="auto">
            <a:xfrm>
              <a:off x="4989513" y="2859088"/>
              <a:ext cx="53975" cy="50800"/>
            </a:xfrm>
            <a:custGeom>
              <a:avLst/>
              <a:gdLst/>
              <a:ahLst/>
              <a:cxnLst>
                <a:cxn ang="0">
                  <a:pos x="16" y="0"/>
                </a:cxn>
                <a:cxn ang="0">
                  <a:pos x="0" y="15"/>
                </a:cxn>
                <a:cxn ang="0">
                  <a:pos x="2" y="17"/>
                </a:cxn>
                <a:cxn ang="0">
                  <a:pos x="4" y="15"/>
                </a:cxn>
                <a:cxn ang="0">
                  <a:pos x="16" y="4"/>
                </a:cxn>
                <a:cxn ang="0">
                  <a:pos x="18" y="2"/>
                </a:cxn>
                <a:cxn ang="0">
                  <a:pos x="16" y="0"/>
                </a:cxn>
                <a:cxn ang="0">
                  <a:pos x="16" y="0"/>
                </a:cxn>
                <a:cxn ang="0">
                  <a:pos x="16" y="0"/>
                </a:cxn>
              </a:cxnLst>
              <a:rect l="0" t="0" r="r" b="b"/>
              <a:pathLst>
                <a:path w="18" h="17">
                  <a:moveTo>
                    <a:pt x="16" y="0"/>
                  </a:moveTo>
                  <a:cubicBezTo>
                    <a:pt x="7" y="0"/>
                    <a:pt x="0" y="7"/>
                    <a:pt x="0" y="15"/>
                  </a:cubicBezTo>
                  <a:cubicBezTo>
                    <a:pt x="0" y="16"/>
                    <a:pt x="1" y="17"/>
                    <a:pt x="2" y="17"/>
                  </a:cubicBezTo>
                  <a:cubicBezTo>
                    <a:pt x="3" y="17"/>
                    <a:pt x="4" y="16"/>
                    <a:pt x="4" y="15"/>
                  </a:cubicBezTo>
                  <a:cubicBezTo>
                    <a:pt x="4" y="9"/>
                    <a:pt x="9" y="4"/>
                    <a:pt x="16" y="4"/>
                  </a:cubicBezTo>
                  <a:cubicBezTo>
                    <a:pt x="17" y="4"/>
                    <a:pt x="18" y="3"/>
                    <a:pt x="18" y="2"/>
                  </a:cubicBezTo>
                  <a:cubicBezTo>
                    <a:pt x="18" y="1"/>
                    <a:pt x="17" y="0"/>
                    <a:pt x="16" y="0"/>
                  </a:cubicBezTo>
                  <a:close/>
                  <a:moveTo>
                    <a:pt x="16" y="0"/>
                  </a:moveTo>
                  <a:cubicBezTo>
                    <a:pt x="16" y="0"/>
                    <a:pt x="16" y="0"/>
                    <a:pt x="16" y="0"/>
                  </a:cubicBezTo>
                </a:path>
              </a:pathLst>
            </a:custGeom>
            <a:grp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8" name="Freeform 130">
              <a:extLst>
                <a:ext uri="{FF2B5EF4-FFF2-40B4-BE49-F238E27FC236}">
                  <a16:creationId xmlns:a16="http://schemas.microsoft.com/office/drawing/2014/main" id="{8AC35BF4-8F96-41AF-BA3D-DBAAC6B452B1}"/>
                </a:ext>
              </a:extLst>
            </p:cNvPr>
            <p:cNvSpPr>
              <a:spLocks noEditPoints="1"/>
            </p:cNvSpPr>
            <p:nvPr/>
          </p:nvSpPr>
          <p:spPr bwMode="auto">
            <a:xfrm>
              <a:off x="4856163" y="2736851"/>
              <a:ext cx="358775" cy="301625"/>
            </a:xfrm>
            <a:custGeom>
              <a:avLst/>
              <a:gdLst/>
              <a:ahLst/>
              <a:cxnLst>
                <a:cxn ang="0">
                  <a:pos x="114" y="23"/>
                </a:cxn>
                <a:cxn ang="0">
                  <a:pos x="97" y="20"/>
                </a:cxn>
                <a:cxn ang="0">
                  <a:pos x="92" y="7"/>
                </a:cxn>
                <a:cxn ang="0">
                  <a:pos x="81" y="0"/>
                </a:cxn>
                <a:cxn ang="0">
                  <a:pos x="43" y="0"/>
                </a:cxn>
                <a:cxn ang="0">
                  <a:pos x="32" y="7"/>
                </a:cxn>
                <a:cxn ang="0">
                  <a:pos x="27" y="20"/>
                </a:cxn>
                <a:cxn ang="0">
                  <a:pos x="10" y="23"/>
                </a:cxn>
                <a:cxn ang="0">
                  <a:pos x="0" y="34"/>
                </a:cxn>
                <a:cxn ang="0">
                  <a:pos x="0" y="92"/>
                </a:cxn>
                <a:cxn ang="0">
                  <a:pos x="12" y="103"/>
                </a:cxn>
                <a:cxn ang="0">
                  <a:pos x="112" y="103"/>
                </a:cxn>
                <a:cxn ang="0">
                  <a:pos x="123" y="92"/>
                </a:cxn>
                <a:cxn ang="0">
                  <a:pos x="123" y="34"/>
                </a:cxn>
                <a:cxn ang="0">
                  <a:pos x="114" y="23"/>
                </a:cxn>
                <a:cxn ang="0">
                  <a:pos x="115" y="92"/>
                </a:cxn>
                <a:cxn ang="0">
                  <a:pos x="112" y="96"/>
                </a:cxn>
                <a:cxn ang="0">
                  <a:pos x="12" y="96"/>
                </a:cxn>
                <a:cxn ang="0">
                  <a:pos x="8" y="92"/>
                </a:cxn>
                <a:cxn ang="0">
                  <a:pos x="8" y="34"/>
                </a:cxn>
                <a:cxn ang="0">
                  <a:pos x="11" y="30"/>
                </a:cxn>
                <a:cxn ang="0">
                  <a:pos x="32" y="27"/>
                </a:cxn>
                <a:cxn ang="0">
                  <a:pos x="39" y="10"/>
                </a:cxn>
                <a:cxn ang="0">
                  <a:pos x="43" y="7"/>
                </a:cxn>
                <a:cxn ang="0">
                  <a:pos x="81" y="7"/>
                </a:cxn>
                <a:cxn ang="0">
                  <a:pos x="85" y="10"/>
                </a:cxn>
                <a:cxn ang="0">
                  <a:pos x="91" y="27"/>
                </a:cxn>
                <a:cxn ang="0">
                  <a:pos x="112" y="30"/>
                </a:cxn>
                <a:cxn ang="0">
                  <a:pos x="115" y="34"/>
                </a:cxn>
                <a:cxn ang="0">
                  <a:pos x="115" y="92"/>
                </a:cxn>
                <a:cxn ang="0">
                  <a:pos x="115" y="92"/>
                </a:cxn>
                <a:cxn ang="0">
                  <a:pos x="115" y="92"/>
                </a:cxn>
              </a:cxnLst>
              <a:rect l="0" t="0" r="r" b="b"/>
              <a:pathLst>
                <a:path w="123" h="103">
                  <a:moveTo>
                    <a:pt x="114" y="23"/>
                  </a:moveTo>
                  <a:cubicBezTo>
                    <a:pt x="97" y="20"/>
                    <a:pt x="97" y="20"/>
                    <a:pt x="97" y="20"/>
                  </a:cubicBezTo>
                  <a:cubicBezTo>
                    <a:pt x="92" y="7"/>
                    <a:pt x="92" y="7"/>
                    <a:pt x="92" y="7"/>
                  </a:cubicBezTo>
                  <a:cubicBezTo>
                    <a:pt x="90" y="3"/>
                    <a:pt x="86" y="0"/>
                    <a:pt x="81" y="0"/>
                  </a:cubicBezTo>
                  <a:cubicBezTo>
                    <a:pt x="43" y="0"/>
                    <a:pt x="43" y="0"/>
                    <a:pt x="43" y="0"/>
                  </a:cubicBezTo>
                  <a:cubicBezTo>
                    <a:pt x="38" y="0"/>
                    <a:pt x="34" y="3"/>
                    <a:pt x="32" y="7"/>
                  </a:cubicBezTo>
                  <a:cubicBezTo>
                    <a:pt x="27" y="20"/>
                    <a:pt x="27" y="20"/>
                    <a:pt x="27" y="20"/>
                  </a:cubicBezTo>
                  <a:cubicBezTo>
                    <a:pt x="10" y="23"/>
                    <a:pt x="10" y="23"/>
                    <a:pt x="10" y="23"/>
                  </a:cubicBezTo>
                  <a:cubicBezTo>
                    <a:pt x="4" y="24"/>
                    <a:pt x="0" y="29"/>
                    <a:pt x="0" y="34"/>
                  </a:cubicBezTo>
                  <a:cubicBezTo>
                    <a:pt x="0" y="92"/>
                    <a:pt x="0" y="92"/>
                    <a:pt x="0" y="92"/>
                  </a:cubicBezTo>
                  <a:cubicBezTo>
                    <a:pt x="0" y="98"/>
                    <a:pt x="6" y="103"/>
                    <a:pt x="12" y="103"/>
                  </a:cubicBezTo>
                  <a:cubicBezTo>
                    <a:pt x="112" y="103"/>
                    <a:pt x="112" y="103"/>
                    <a:pt x="112" y="103"/>
                  </a:cubicBezTo>
                  <a:cubicBezTo>
                    <a:pt x="118" y="103"/>
                    <a:pt x="123" y="98"/>
                    <a:pt x="123" y="92"/>
                  </a:cubicBezTo>
                  <a:cubicBezTo>
                    <a:pt x="123" y="34"/>
                    <a:pt x="123" y="34"/>
                    <a:pt x="123" y="34"/>
                  </a:cubicBezTo>
                  <a:cubicBezTo>
                    <a:pt x="123" y="29"/>
                    <a:pt x="119" y="24"/>
                    <a:pt x="114" y="23"/>
                  </a:cubicBezTo>
                  <a:close/>
                  <a:moveTo>
                    <a:pt x="115" y="92"/>
                  </a:moveTo>
                  <a:cubicBezTo>
                    <a:pt x="115" y="94"/>
                    <a:pt x="114" y="96"/>
                    <a:pt x="112" y="96"/>
                  </a:cubicBezTo>
                  <a:cubicBezTo>
                    <a:pt x="12" y="96"/>
                    <a:pt x="12" y="96"/>
                    <a:pt x="12" y="96"/>
                  </a:cubicBezTo>
                  <a:cubicBezTo>
                    <a:pt x="10" y="96"/>
                    <a:pt x="8" y="94"/>
                    <a:pt x="8" y="92"/>
                  </a:cubicBezTo>
                  <a:cubicBezTo>
                    <a:pt x="8" y="34"/>
                    <a:pt x="8" y="34"/>
                    <a:pt x="8" y="34"/>
                  </a:cubicBezTo>
                  <a:cubicBezTo>
                    <a:pt x="8" y="32"/>
                    <a:pt x="9" y="31"/>
                    <a:pt x="11" y="30"/>
                  </a:cubicBezTo>
                  <a:cubicBezTo>
                    <a:pt x="32" y="27"/>
                    <a:pt x="32" y="27"/>
                    <a:pt x="32" y="27"/>
                  </a:cubicBezTo>
                  <a:cubicBezTo>
                    <a:pt x="39" y="10"/>
                    <a:pt x="39" y="10"/>
                    <a:pt x="39" y="10"/>
                  </a:cubicBezTo>
                  <a:cubicBezTo>
                    <a:pt x="40" y="8"/>
                    <a:pt x="41" y="7"/>
                    <a:pt x="43" y="7"/>
                  </a:cubicBezTo>
                  <a:cubicBezTo>
                    <a:pt x="81" y="7"/>
                    <a:pt x="81" y="7"/>
                    <a:pt x="81" y="7"/>
                  </a:cubicBezTo>
                  <a:cubicBezTo>
                    <a:pt x="83" y="7"/>
                    <a:pt x="84" y="8"/>
                    <a:pt x="85" y="10"/>
                  </a:cubicBezTo>
                  <a:cubicBezTo>
                    <a:pt x="91" y="27"/>
                    <a:pt x="91" y="27"/>
                    <a:pt x="91" y="27"/>
                  </a:cubicBezTo>
                  <a:cubicBezTo>
                    <a:pt x="112" y="30"/>
                    <a:pt x="112" y="30"/>
                    <a:pt x="112" y="30"/>
                  </a:cubicBezTo>
                  <a:cubicBezTo>
                    <a:pt x="114" y="31"/>
                    <a:pt x="115" y="32"/>
                    <a:pt x="115" y="34"/>
                  </a:cubicBezTo>
                  <a:lnTo>
                    <a:pt x="115" y="92"/>
                  </a:lnTo>
                  <a:close/>
                  <a:moveTo>
                    <a:pt x="115" y="92"/>
                  </a:moveTo>
                  <a:cubicBezTo>
                    <a:pt x="115" y="92"/>
                    <a:pt x="115" y="92"/>
                    <a:pt x="115" y="92"/>
                  </a:cubicBezTo>
                </a:path>
              </a:pathLst>
            </a:custGeom>
            <a:grp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grpSp>
      <p:sp>
        <p:nvSpPr>
          <p:cNvPr id="10" name="TextBox 9">
            <a:extLst>
              <a:ext uri="{FF2B5EF4-FFF2-40B4-BE49-F238E27FC236}">
                <a16:creationId xmlns:a16="http://schemas.microsoft.com/office/drawing/2014/main" id="{76C732EC-9DB1-4376-8EED-8D26A7F77F8B}"/>
              </a:ext>
            </a:extLst>
          </p:cNvPr>
          <p:cNvSpPr txBox="1"/>
          <p:nvPr/>
        </p:nvSpPr>
        <p:spPr>
          <a:xfrm>
            <a:off x="6269027" y="4673336"/>
            <a:ext cx="2172575" cy="338554"/>
          </a:xfrm>
          <a:prstGeom prst="rect">
            <a:avLst/>
          </a:prstGeom>
          <a:noFill/>
        </p:spPr>
        <p:txBody>
          <a:bodyPr vert="horz" wrap="square" rtlCol="0">
            <a:spAutoFit/>
          </a:bodyPr>
          <a:lstStyle/>
          <a:p>
            <a:r>
              <a:rPr lang="es-ES" sz="1600" noProof="0" dirty="0">
                <a:latin typeface="Mulish" pitchFamily="2" charset="77"/>
                <a:ea typeface="Open Sans Light" panose="020B0606030504020204" pitchFamily="34" charset="0"/>
                <a:cs typeface="Open Sans Light" panose="020B0606030504020204" pitchFamily="34" charset="0"/>
              </a:rPr>
              <a:t>Business Plan</a:t>
            </a:r>
          </a:p>
        </p:txBody>
      </p:sp>
      <p:sp>
        <p:nvSpPr>
          <p:cNvPr id="11" name="TextBox 10">
            <a:extLst>
              <a:ext uri="{FF2B5EF4-FFF2-40B4-BE49-F238E27FC236}">
                <a16:creationId xmlns:a16="http://schemas.microsoft.com/office/drawing/2014/main" id="{95F225CA-9053-4E1C-A86E-8C040C501CD3}"/>
              </a:ext>
            </a:extLst>
          </p:cNvPr>
          <p:cNvSpPr txBox="1"/>
          <p:nvPr/>
        </p:nvSpPr>
        <p:spPr>
          <a:xfrm>
            <a:off x="6269027" y="5108670"/>
            <a:ext cx="2283273" cy="827021"/>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holistic</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a:t>
            </a:r>
          </a:p>
        </p:txBody>
      </p:sp>
      <p:sp>
        <p:nvSpPr>
          <p:cNvPr id="30" name="Oval 29">
            <a:extLst>
              <a:ext uri="{FF2B5EF4-FFF2-40B4-BE49-F238E27FC236}">
                <a16:creationId xmlns:a16="http://schemas.microsoft.com/office/drawing/2014/main" id="{6CDDA90D-39FD-4017-A1FE-E02B3220C29A}"/>
              </a:ext>
            </a:extLst>
          </p:cNvPr>
          <p:cNvSpPr/>
          <p:nvPr/>
        </p:nvSpPr>
        <p:spPr>
          <a:xfrm>
            <a:off x="6358849" y="3471621"/>
            <a:ext cx="691424" cy="691424"/>
          </a:xfrm>
          <a:prstGeom prst="ellipse">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31" name="Freeform 53">
            <a:extLst>
              <a:ext uri="{FF2B5EF4-FFF2-40B4-BE49-F238E27FC236}">
                <a16:creationId xmlns:a16="http://schemas.microsoft.com/office/drawing/2014/main" id="{77703CCE-DCE1-4693-9699-91B03106AF48}"/>
              </a:ext>
            </a:extLst>
          </p:cNvPr>
          <p:cNvSpPr>
            <a:spLocks noEditPoints="1"/>
          </p:cNvSpPr>
          <p:nvPr/>
        </p:nvSpPr>
        <p:spPr bwMode="auto">
          <a:xfrm>
            <a:off x="6567651" y="3659886"/>
            <a:ext cx="273820" cy="314894"/>
          </a:xfrm>
          <a:custGeom>
            <a:avLst/>
            <a:gdLst>
              <a:gd name="T0" fmla="*/ 2147483646 w 107"/>
              <a:gd name="T1" fmla="*/ 0 h 123"/>
              <a:gd name="T2" fmla="*/ 0 w 107"/>
              <a:gd name="T3" fmla="*/ 2147483646 h 123"/>
              <a:gd name="T4" fmla="*/ 0 w 107"/>
              <a:gd name="T5" fmla="*/ 2147483646 h 123"/>
              <a:gd name="T6" fmla="*/ 2147483646 w 107"/>
              <a:gd name="T7" fmla="*/ 2147483646 h 123"/>
              <a:gd name="T8" fmla="*/ 2147483646 w 107"/>
              <a:gd name="T9" fmla="*/ 2147483646 h 123"/>
              <a:gd name="T10" fmla="*/ 2147483646 w 107"/>
              <a:gd name="T11" fmla="*/ 2147483646 h 123"/>
              <a:gd name="T12" fmla="*/ 2147483646 w 107"/>
              <a:gd name="T13" fmla="*/ 0 h 123"/>
              <a:gd name="T14" fmla="*/ 2147483646 w 107"/>
              <a:gd name="T15" fmla="*/ 2147483646 h 123"/>
              <a:gd name="T16" fmla="*/ 2147483646 w 107"/>
              <a:gd name="T17" fmla="*/ 2147483646 h 123"/>
              <a:gd name="T18" fmla="*/ 2147483646 w 107"/>
              <a:gd name="T19" fmla="*/ 2147483646 h 123"/>
              <a:gd name="T20" fmla="*/ 2147483646 w 107"/>
              <a:gd name="T21" fmla="*/ 2147483646 h 123"/>
              <a:gd name="T22" fmla="*/ 2147483646 w 107"/>
              <a:gd name="T23" fmla="*/ 2147483646 h 123"/>
              <a:gd name="T24" fmla="*/ 2147483646 w 107"/>
              <a:gd name="T25" fmla="*/ 2147483646 h 123"/>
              <a:gd name="T26" fmla="*/ 2147483646 w 107"/>
              <a:gd name="T27" fmla="*/ 2147483646 h 123"/>
              <a:gd name="T28" fmla="*/ 2147483646 w 107"/>
              <a:gd name="T29" fmla="*/ 2147483646 h 123"/>
              <a:gd name="T30" fmla="*/ 2147483646 w 107"/>
              <a:gd name="T31" fmla="*/ 2147483646 h 123"/>
              <a:gd name="T32" fmla="*/ 2147483646 w 107"/>
              <a:gd name="T33" fmla="*/ 2147483646 h 123"/>
              <a:gd name="T34" fmla="*/ 2147483646 w 107"/>
              <a:gd name="T35" fmla="*/ 2147483646 h 123"/>
              <a:gd name="T36" fmla="*/ 2147483646 w 107"/>
              <a:gd name="T37" fmla="*/ 2147483646 h 123"/>
              <a:gd name="T38" fmla="*/ 2147483646 w 107"/>
              <a:gd name="T39" fmla="*/ 2147483646 h 123"/>
              <a:gd name="T40" fmla="*/ 2147483646 w 107"/>
              <a:gd name="T41" fmla="*/ 2147483646 h 123"/>
              <a:gd name="T42" fmla="*/ 2147483646 w 107"/>
              <a:gd name="T43" fmla="*/ 2147483646 h 123"/>
              <a:gd name="T44" fmla="*/ 2147483646 w 107"/>
              <a:gd name="T45" fmla="*/ 2147483646 h 123"/>
              <a:gd name="T46" fmla="*/ 2147483646 w 107"/>
              <a:gd name="T47" fmla="*/ 2147483646 h 123"/>
              <a:gd name="T48" fmla="*/ 2147483646 w 107"/>
              <a:gd name="T49" fmla="*/ 2147483646 h 123"/>
              <a:gd name="T50" fmla="*/ 2147483646 w 107"/>
              <a:gd name="T51" fmla="*/ 2147483646 h 123"/>
              <a:gd name="T52" fmla="*/ 2147483646 w 107"/>
              <a:gd name="T53" fmla="*/ 2147483646 h 123"/>
              <a:gd name="T54" fmla="*/ 2147483646 w 107"/>
              <a:gd name="T55" fmla="*/ 2147483646 h 123"/>
              <a:gd name="T56" fmla="*/ 2147483646 w 107"/>
              <a:gd name="T57" fmla="*/ 2147483646 h 123"/>
              <a:gd name="T58" fmla="*/ 2147483646 w 107"/>
              <a:gd name="T59" fmla="*/ 2147483646 h 123"/>
              <a:gd name="T60" fmla="*/ 2147483646 w 107"/>
              <a:gd name="T61" fmla="*/ 2147483646 h 123"/>
              <a:gd name="T62" fmla="*/ 2147483646 w 107"/>
              <a:gd name="T63" fmla="*/ 2147483646 h 123"/>
              <a:gd name="T64" fmla="*/ 2147483646 w 107"/>
              <a:gd name="T65" fmla="*/ 2147483646 h 123"/>
              <a:gd name="T66" fmla="*/ 2147483646 w 107"/>
              <a:gd name="T67" fmla="*/ 2147483646 h 123"/>
              <a:gd name="T68" fmla="*/ 2147483646 w 107"/>
              <a:gd name="T69" fmla="*/ 2147483646 h 123"/>
              <a:gd name="T70" fmla="*/ 2147483646 w 107"/>
              <a:gd name="T71" fmla="*/ 2147483646 h 123"/>
              <a:gd name="T72" fmla="*/ 2147483646 w 107"/>
              <a:gd name="T73" fmla="*/ 2147483646 h 123"/>
              <a:gd name="T74" fmla="*/ 2147483646 w 107"/>
              <a:gd name="T75" fmla="*/ 2147483646 h 123"/>
              <a:gd name="T76" fmla="*/ 2147483646 w 107"/>
              <a:gd name="T77" fmla="*/ 2147483646 h 123"/>
              <a:gd name="T78" fmla="*/ 2147483646 w 107"/>
              <a:gd name="T79" fmla="*/ 2147483646 h 123"/>
              <a:gd name="T80" fmla="*/ 2147483646 w 107"/>
              <a:gd name="T81" fmla="*/ 2147483646 h 12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07" h="123">
                <a:moveTo>
                  <a:pt x="53" y="0"/>
                </a:moveTo>
                <a:cubicBezTo>
                  <a:pt x="27" y="0"/>
                  <a:pt x="0" y="8"/>
                  <a:pt x="0" y="25"/>
                </a:cubicBezTo>
                <a:cubicBezTo>
                  <a:pt x="0" y="98"/>
                  <a:pt x="0" y="98"/>
                  <a:pt x="0" y="98"/>
                </a:cubicBezTo>
                <a:cubicBezTo>
                  <a:pt x="0" y="115"/>
                  <a:pt x="27" y="123"/>
                  <a:pt x="53" y="123"/>
                </a:cubicBezTo>
                <a:cubicBezTo>
                  <a:pt x="79" y="123"/>
                  <a:pt x="107" y="115"/>
                  <a:pt x="107" y="98"/>
                </a:cubicBezTo>
                <a:cubicBezTo>
                  <a:pt x="107" y="25"/>
                  <a:pt x="107" y="25"/>
                  <a:pt x="107" y="25"/>
                </a:cubicBezTo>
                <a:cubicBezTo>
                  <a:pt x="107" y="8"/>
                  <a:pt x="79" y="0"/>
                  <a:pt x="53" y="0"/>
                </a:cubicBezTo>
                <a:close/>
                <a:moveTo>
                  <a:pt x="99" y="98"/>
                </a:moveTo>
                <a:cubicBezTo>
                  <a:pt x="99" y="107"/>
                  <a:pt x="79" y="115"/>
                  <a:pt x="53" y="115"/>
                </a:cubicBezTo>
                <a:cubicBezTo>
                  <a:pt x="28" y="115"/>
                  <a:pt x="7" y="107"/>
                  <a:pt x="7" y="98"/>
                </a:cubicBezTo>
                <a:cubicBezTo>
                  <a:pt x="7" y="83"/>
                  <a:pt x="7" y="83"/>
                  <a:pt x="7" y="83"/>
                </a:cubicBezTo>
                <a:cubicBezTo>
                  <a:pt x="15" y="92"/>
                  <a:pt x="34" y="96"/>
                  <a:pt x="53" y="96"/>
                </a:cubicBezTo>
                <a:cubicBezTo>
                  <a:pt x="72" y="96"/>
                  <a:pt x="91" y="92"/>
                  <a:pt x="99" y="83"/>
                </a:cubicBezTo>
                <a:lnTo>
                  <a:pt x="99" y="98"/>
                </a:lnTo>
                <a:close/>
                <a:moveTo>
                  <a:pt x="99" y="75"/>
                </a:moveTo>
                <a:cubicBezTo>
                  <a:pt x="99" y="75"/>
                  <a:pt x="99" y="75"/>
                  <a:pt x="99" y="75"/>
                </a:cubicBezTo>
                <a:cubicBezTo>
                  <a:pt x="99" y="75"/>
                  <a:pt x="99" y="75"/>
                  <a:pt x="99" y="75"/>
                </a:cubicBezTo>
                <a:cubicBezTo>
                  <a:pt x="99" y="84"/>
                  <a:pt x="79" y="92"/>
                  <a:pt x="53" y="92"/>
                </a:cubicBezTo>
                <a:cubicBezTo>
                  <a:pt x="28" y="92"/>
                  <a:pt x="7" y="84"/>
                  <a:pt x="7" y="75"/>
                </a:cubicBezTo>
                <a:cubicBezTo>
                  <a:pt x="7" y="75"/>
                  <a:pt x="7" y="75"/>
                  <a:pt x="7" y="75"/>
                </a:cubicBezTo>
                <a:cubicBezTo>
                  <a:pt x="7" y="60"/>
                  <a:pt x="7" y="60"/>
                  <a:pt x="7" y="60"/>
                </a:cubicBezTo>
                <a:cubicBezTo>
                  <a:pt x="15" y="69"/>
                  <a:pt x="34" y="73"/>
                  <a:pt x="53" y="73"/>
                </a:cubicBezTo>
                <a:cubicBezTo>
                  <a:pt x="72" y="73"/>
                  <a:pt x="91" y="69"/>
                  <a:pt x="99" y="60"/>
                </a:cubicBezTo>
                <a:lnTo>
                  <a:pt x="99" y="75"/>
                </a:lnTo>
                <a:close/>
                <a:moveTo>
                  <a:pt x="99" y="52"/>
                </a:moveTo>
                <a:cubicBezTo>
                  <a:pt x="99" y="52"/>
                  <a:pt x="99" y="52"/>
                  <a:pt x="99" y="52"/>
                </a:cubicBezTo>
                <a:cubicBezTo>
                  <a:pt x="99" y="52"/>
                  <a:pt x="99" y="52"/>
                  <a:pt x="99" y="52"/>
                </a:cubicBezTo>
                <a:cubicBezTo>
                  <a:pt x="99" y="61"/>
                  <a:pt x="79" y="69"/>
                  <a:pt x="53" y="69"/>
                </a:cubicBezTo>
                <a:cubicBezTo>
                  <a:pt x="28" y="69"/>
                  <a:pt x="7" y="61"/>
                  <a:pt x="7" y="52"/>
                </a:cubicBezTo>
                <a:cubicBezTo>
                  <a:pt x="7" y="52"/>
                  <a:pt x="7" y="52"/>
                  <a:pt x="7" y="52"/>
                </a:cubicBezTo>
                <a:cubicBezTo>
                  <a:pt x="7" y="39"/>
                  <a:pt x="7" y="39"/>
                  <a:pt x="7" y="39"/>
                </a:cubicBezTo>
                <a:cubicBezTo>
                  <a:pt x="17" y="46"/>
                  <a:pt x="36" y="50"/>
                  <a:pt x="53" y="50"/>
                </a:cubicBezTo>
                <a:cubicBezTo>
                  <a:pt x="71" y="50"/>
                  <a:pt x="89" y="46"/>
                  <a:pt x="99" y="39"/>
                </a:cubicBezTo>
                <a:lnTo>
                  <a:pt x="99" y="52"/>
                </a:lnTo>
                <a:close/>
                <a:moveTo>
                  <a:pt x="53" y="42"/>
                </a:moveTo>
                <a:cubicBezTo>
                  <a:pt x="28" y="42"/>
                  <a:pt x="7" y="34"/>
                  <a:pt x="7" y="25"/>
                </a:cubicBezTo>
                <a:cubicBezTo>
                  <a:pt x="7" y="15"/>
                  <a:pt x="28" y="8"/>
                  <a:pt x="53" y="8"/>
                </a:cubicBezTo>
                <a:cubicBezTo>
                  <a:pt x="79" y="8"/>
                  <a:pt x="99" y="15"/>
                  <a:pt x="99" y="25"/>
                </a:cubicBezTo>
                <a:cubicBezTo>
                  <a:pt x="99" y="34"/>
                  <a:pt x="79" y="42"/>
                  <a:pt x="53" y="42"/>
                </a:cubicBezTo>
                <a:close/>
                <a:moveTo>
                  <a:pt x="53" y="42"/>
                </a:moveTo>
                <a:cubicBezTo>
                  <a:pt x="53" y="42"/>
                  <a:pt x="53" y="42"/>
                  <a:pt x="53" y="42"/>
                </a:cubicBezTo>
              </a:path>
            </a:pathLst>
          </a:custGeom>
          <a:solidFill>
            <a:schemeClr val="bg1"/>
          </a:solidFill>
          <a:ln>
            <a:noFill/>
          </a:ln>
        </p:spPr>
        <p:txBody>
          <a:bodyPr/>
          <a:lstStyle/>
          <a:p>
            <a:endParaRPr lang="es-ES" noProof="0" dirty="0"/>
          </a:p>
        </p:txBody>
      </p:sp>
      <p:sp>
        <p:nvSpPr>
          <p:cNvPr id="37" name="TextBox 36">
            <a:extLst>
              <a:ext uri="{FF2B5EF4-FFF2-40B4-BE49-F238E27FC236}">
                <a16:creationId xmlns:a16="http://schemas.microsoft.com/office/drawing/2014/main" id="{7CC5E898-AFCF-4EB2-B160-1DB9156D573F}"/>
              </a:ext>
            </a:extLst>
          </p:cNvPr>
          <p:cNvSpPr txBox="1"/>
          <p:nvPr/>
        </p:nvSpPr>
        <p:spPr>
          <a:xfrm>
            <a:off x="1010373" y="814280"/>
            <a:ext cx="6333142" cy="1754326"/>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sz="5400" noProof="0" dirty="0">
                <a:solidFill>
                  <a:schemeClr val="accent3"/>
                </a:solidFill>
                <a:latin typeface="Plus Jakarta Sans" pitchFamily="2" charset="77"/>
              </a:rPr>
              <a:t>Protección para el conductor</a:t>
            </a:r>
          </a:p>
        </p:txBody>
      </p:sp>
      <p:sp>
        <p:nvSpPr>
          <p:cNvPr id="38" name="TextBox 37">
            <a:extLst>
              <a:ext uri="{FF2B5EF4-FFF2-40B4-BE49-F238E27FC236}">
                <a16:creationId xmlns:a16="http://schemas.microsoft.com/office/drawing/2014/main" id="{B34602FB-AC80-4AF6-8405-E5E3A1ADF569}"/>
              </a:ext>
            </a:extLst>
          </p:cNvPr>
          <p:cNvSpPr txBox="1"/>
          <p:nvPr/>
        </p:nvSpPr>
        <p:spPr>
          <a:xfrm>
            <a:off x="8003193" y="1394733"/>
            <a:ext cx="3067736" cy="584775"/>
          </a:xfrm>
          <a:prstGeom prst="rect">
            <a:avLst/>
          </a:prstGeom>
          <a:noFill/>
        </p:spPr>
        <p:txBody>
          <a:bodyPr wrap="square" rtlCol="0">
            <a:spAutoFit/>
          </a:bodyPr>
          <a:lstStyle/>
          <a:p>
            <a:r>
              <a:rPr lang="es-ES" sz="1600" noProof="0" dirty="0" err="1">
                <a:solidFill>
                  <a:schemeClr val="accent3"/>
                </a:solidFill>
                <a:latin typeface="Mulish" pitchFamily="2" charset="77"/>
                <a:ea typeface="Open Sans Light" panose="020B0606030504020204" pitchFamily="34" charset="0"/>
                <a:cs typeface="Open Sans Light" panose="020B0606030504020204" pitchFamily="34" charset="0"/>
              </a:rPr>
              <a:t>Our</a:t>
            </a:r>
            <a:r>
              <a:rPr lang="es-ES" sz="1600" noProof="0" dirty="0">
                <a:solidFill>
                  <a:schemeClr val="accent3"/>
                </a:solidFill>
                <a:latin typeface="Mulish" pitchFamily="2" charset="77"/>
                <a:ea typeface="Open Sans Light" panose="020B0606030504020204" pitchFamily="34" charset="0"/>
                <a:cs typeface="Open Sans Light" panose="020B0606030504020204" pitchFamily="34" charset="0"/>
              </a:rPr>
              <a:t> </a:t>
            </a:r>
            <a:r>
              <a:rPr lang="es-ES" sz="1600" noProof="0" dirty="0" err="1">
                <a:solidFill>
                  <a:schemeClr val="accent3"/>
                </a:solidFill>
                <a:latin typeface="Mulish" pitchFamily="2" charset="77"/>
                <a:ea typeface="Open Sans Light" panose="020B0606030504020204" pitchFamily="34" charset="0"/>
                <a:cs typeface="Open Sans Light" panose="020B0606030504020204" pitchFamily="34" charset="0"/>
              </a:rPr>
              <a:t>best</a:t>
            </a:r>
            <a:r>
              <a:rPr lang="es-ES" sz="1600" noProof="0" dirty="0">
                <a:solidFill>
                  <a:schemeClr val="accent3"/>
                </a:solidFill>
                <a:latin typeface="Mulish" pitchFamily="2" charset="77"/>
                <a:ea typeface="Open Sans Light" panose="020B0606030504020204" pitchFamily="34" charset="0"/>
                <a:cs typeface="Open Sans Light" panose="020B0606030504020204" pitchFamily="34" charset="0"/>
              </a:rPr>
              <a:t> </a:t>
            </a:r>
            <a:r>
              <a:rPr lang="es-ES" sz="1600" noProof="0" dirty="0" err="1">
                <a:solidFill>
                  <a:schemeClr val="accent3"/>
                </a:solidFill>
                <a:latin typeface="Mulish" pitchFamily="2" charset="77"/>
                <a:ea typeface="Open Sans Light" panose="020B0606030504020204" pitchFamily="34" charset="0"/>
                <a:cs typeface="Open Sans Light" panose="020B0606030504020204" pitchFamily="34" charset="0"/>
              </a:rPr>
              <a:t>service</a:t>
            </a:r>
            <a:r>
              <a:rPr lang="es-ES" sz="1600" noProof="0" dirty="0">
                <a:solidFill>
                  <a:schemeClr val="accent3"/>
                </a:solidFill>
                <a:latin typeface="Mulish" pitchFamily="2" charset="77"/>
                <a:ea typeface="Open Sans Light" panose="020B0606030504020204" pitchFamily="34" charset="0"/>
                <a:cs typeface="Open Sans Light" panose="020B0606030504020204" pitchFamily="34" charset="0"/>
              </a:rPr>
              <a:t> </a:t>
            </a:r>
            <a:r>
              <a:rPr lang="es-ES" sz="1600" noProof="0" dirty="0" err="1">
                <a:solidFill>
                  <a:schemeClr val="accent3"/>
                </a:solidFill>
                <a:latin typeface="Mulish" pitchFamily="2" charset="77"/>
                <a:ea typeface="Open Sans Light" panose="020B0606030504020204" pitchFamily="34" charset="0"/>
                <a:cs typeface="Open Sans Light" panose="020B0606030504020204" pitchFamily="34" charset="0"/>
              </a:rPr>
              <a:t>always</a:t>
            </a:r>
            <a:r>
              <a:rPr lang="es-ES" sz="1600" noProof="0" dirty="0">
                <a:solidFill>
                  <a:schemeClr val="accent3"/>
                </a:solidFill>
                <a:latin typeface="Mulish" pitchFamily="2" charset="77"/>
                <a:ea typeface="Open Sans Light" panose="020B0606030504020204" pitchFamily="34" charset="0"/>
                <a:cs typeface="Open Sans Light" panose="020B0606030504020204" pitchFamily="34" charset="0"/>
              </a:rPr>
              <a:t> </a:t>
            </a:r>
            <a:r>
              <a:rPr lang="es-ES" sz="1600" noProof="0" dirty="0" err="1">
                <a:solidFill>
                  <a:schemeClr val="accent3"/>
                </a:solidFill>
                <a:latin typeface="Mulish" pitchFamily="2" charset="77"/>
                <a:ea typeface="Open Sans Light" panose="020B0606030504020204" pitchFamily="34" charset="0"/>
                <a:cs typeface="Open Sans Light" panose="020B0606030504020204" pitchFamily="34" charset="0"/>
              </a:rPr>
              <a:t>puts</a:t>
            </a:r>
            <a:r>
              <a:rPr lang="es-ES" sz="1600" noProof="0" dirty="0">
                <a:solidFill>
                  <a:schemeClr val="accent3"/>
                </a:solidFill>
                <a:latin typeface="Mulish" pitchFamily="2" charset="77"/>
                <a:ea typeface="Open Sans Light" panose="020B0606030504020204" pitchFamily="34" charset="0"/>
                <a:cs typeface="Open Sans Light" panose="020B0606030504020204" pitchFamily="34" charset="0"/>
              </a:rPr>
              <a:t> </a:t>
            </a:r>
            <a:r>
              <a:rPr lang="es-ES" sz="1600" noProof="0" dirty="0" err="1">
                <a:solidFill>
                  <a:schemeClr val="accent3"/>
                </a:solidFill>
                <a:latin typeface="Mulish" pitchFamily="2" charset="77"/>
                <a:ea typeface="Open Sans Light" panose="020B0606030504020204" pitchFamily="34" charset="0"/>
                <a:cs typeface="Open Sans Light" panose="020B0606030504020204" pitchFamily="34" charset="0"/>
              </a:rPr>
              <a:t>what</a:t>
            </a:r>
            <a:r>
              <a:rPr lang="es-ES" sz="1600" noProof="0" dirty="0">
                <a:solidFill>
                  <a:schemeClr val="accent3"/>
                </a:solidFill>
                <a:latin typeface="Mulish" pitchFamily="2" charset="77"/>
                <a:ea typeface="Open Sans Light" panose="020B0606030504020204" pitchFamily="34" charset="0"/>
                <a:cs typeface="Open Sans Light" panose="020B0606030504020204" pitchFamily="34" charset="0"/>
              </a:rPr>
              <a:t> </a:t>
            </a:r>
            <a:r>
              <a:rPr lang="es-ES" sz="1600" noProof="0" dirty="0" err="1">
                <a:solidFill>
                  <a:schemeClr val="accent3"/>
                </a:solidFill>
                <a:latin typeface="Mulish" pitchFamily="2" charset="77"/>
                <a:ea typeface="Open Sans Light" panose="020B0606030504020204" pitchFamily="34" charset="0"/>
                <a:cs typeface="Open Sans Light" panose="020B0606030504020204" pitchFamily="34" charset="0"/>
              </a:rPr>
              <a:t>consumers</a:t>
            </a:r>
            <a:r>
              <a:rPr lang="es-ES" sz="1600" noProof="0" dirty="0">
                <a:solidFill>
                  <a:schemeClr val="accent3"/>
                </a:solidFill>
                <a:latin typeface="Mulish" pitchFamily="2" charset="77"/>
                <a:ea typeface="Open Sans Light" panose="020B0606030504020204" pitchFamily="34" charset="0"/>
                <a:cs typeface="Open Sans Light" panose="020B0606030504020204" pitchFamily="34" charset="0"/>
              </a:rPr>
              <a:t> </a:t>
            </a:r>
            <a:r>
              <a:rPr lang="es-ES" sz="1600" noProof="0" dirty="0" err="1">
                <a:solidFill>
                  <a:schemeClr val="accent3"/>
                </a:solidFill>
                <a:latin typeface="Mulish" pitchFamily="2" charset="77"/>
                <a:ea typeface="Open Sans Light" panose="020B0606030504020204" pitchFamily="34" charset="0"/>
                <a:cs typeface="Open Sans Light" panose="020B0606030504020204" pitchFamily="34" charset="0"/>
              </a:rPr>
              <a:t>need</a:t>
            </a:r>
            <a:endParaRPr lang="es-ES" sz="1600" noProof="0" dirty="0">
              <a:solidFill>
                <a:schemeClr val="accent3"/>
              </a:solidFill>
              <a:latin typeface="Mulish" pitchFamily="2" charset="77"/>
              <a:ea typeface="Open Sans Light" panose="020B0606030504020204" pitchFamily="34" charset="0"/>
              <a:cs typeface="Open Sans Light" panose="020B0606030504020204" pitchFamily="34" charset="0"/>
            </a:endParaRPr>
          </a:p>
        </p:txBody>
      </p:sp>
      <p:cxnSp>
        <p:nvCxnSpPr>
          <p:cNvPr id="45" name="Straight Connector 44">
            <a:extLst>
              <a:ext uri="{FF2B5EF4-FFF2-40B4-BE49-F238E27FC236}">
                <a16:creationId xmlns:a16="http://schemas.microsoft.com/office/drawing/2014/main" id="{AED7E4C8-7BF7-4319-80E7-7F6F1B03FE79}"/>
              </a:ext>
            </a:extLst>
          </p:cNvPr>
          <p:cNvCxnSpPr>
            <a:cxnSpLocks/>
          </p:cNvCxnSpPr>
          <p:nvPr/>
        </p:nvCxnSpPr>
        <p:spPr>
          <a:xfrm flipV="1">
            <a:off x="7555741" y="1268264"/>
            <a:ext cx="0" cy="837712"/>
          </a:xfrm>
          <a:prstGeom prst="line">
            <a:avLst/>
          </a:prstGeom>
          <a:ln w="571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02477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2C78983-FEAB-48AF-A5F4-8BCB415023A2}"/>
              </a:ext>
            </a:extLst>
          </p:cNvPr>
          <p:cNvSpPr/>
          <p:nvPr/>
        </p:nvSpPr>
        <p:spPr>
          <a:xfrm>
            <a:off x="8805638" y="0"/>
            <a:ext cx="338636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16" name="Rectangle 15">
            <a:extLst>
              <a:ext uri="{FF2B5EF4-FFF2-40B4-BE49-F238E27FC236}">
                <a16:creationId xmlns:a16="http://schemas.microsoft.com/office/drawing/2014/main" id="{AA30A8E8-F637-4734-AF81-19A06466A0B4}"/>
              </a:ext>
            </a:extLst>
          </p:cNvPr>
          <p:cNvSpPr/>
          <p:nvPr/>
        </p:nvSpPr>
        <p:spPr>
          <a:xfrm>
            <a:off x="6402977" y="925304"/>
            <a:ext cx="4815649" cy="1557206"/>
          </a:xfrm>
          <a:prstGeom prst="rect">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1" name="TextBox 20">
            <a:extLst>
              <a:ext uri="{FF2B5EF4-FFF2-40B4-BE49-F238E27FC236}">
                <a16:creationId xmlns:a16="http://schemas.microsoft.com/office/drawing/2014/main" id="{0BC39DDA-EBF2-4BA5-AE8B-19E4FEC07BF1}"/>
              </a:ext>
            </a:extLst>
          </p:cNvPr>
          <p:cNvSpPr txBox="1"/>
          <p:nvPr/>
        </p:nvSpPr>
        <p:spPr>
          <a:xfrm>
            <a:off x="7639876" y="1582119"/>
            <a:ext cx="3287380" cy="573106"/>
          </a:xfrm>
          <a:prstGeom prst="rect">
            <a:avLst/>
          </a:prstGeom>
          <a:noFill/>
        </p:spPr>
        <p:txBody>
          <a:bodyPr wrap="square" rtlCol="0">
            <a:spAutoFit/>
          </a:bodyPr>
          <a:lstStyle/>
          <a:p>
            <a:pPr>
              <a:lnSpc>
                <a:spcPct val="150000"/>
              </a:lnSpc>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Sed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diam</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velit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Integer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rhoncus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tortor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amet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efficitur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sagittis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a:t>
            </a:r>
          </a:p>
        </p:txBody>
      </p:sp>
      <p:sp>
        <p:nvSpPr>
          <p:cNvPr id="22" name="TextBox 21">
            <a:extLst>
              <a:ext uri="{FF2B5EF4-FFF2-40B4-BE49-F238E27FC236}">
                <a16:creationId xmlns:a16="http://schemas.microsoft.com/office/drawing/2014/main" id="{95AB463C-E3A8-4EE9-9466-5AC0B61C74B0}"/>
              </a:ext>
            </a:extLst>
          </p:cNvPr>
          <p:cNvSpPr txBox="1"/>
          <p:nvPr/>
        </p:nvSpPr>
        <p:spPr>
          <a:xfrm>
            <a:off x="7639873" y="1256096"/>
            <a:ext cx="2401819" cy="338554"/>
          </a:xfrm>
          <a:prstGeom prst="rect">
            <a:avLst/>
          </a:prstGeom>
          <a:noFill/>
        </p:spPr>
        <p:txBody>
          <a:bodyPr wrap="square" rtlCol="0">
            <a:spAutoFit/>
          </a:bodyPr>
          <a:lstStyle/>
          <a:p>
            <a:r>
              <a:rPr lang="es-ES" sz="1600" noProof="0" dirty="0">
                <a:latin typeface="Mulish" pitchFamily="2" charset="77"/>
                <a:ea typeface="Open Sans Light" panose="020B0606030504020204" pitchFamily="34" charset="0"/>
                <a:cs typeface="Open Sans Light" panose="020B0606030504020204" pitchFamily="34" charset="0"/>
              </a:rPr>
              <a:t>Sed at </a:t>
            </a:r>
            <a:r>
              <a:rPr lang="es-ES" sz="1600" noProof="0" dirty="0" err="1">
                <a:latin typeface="Mulish" pitchFamily="2" charset="77"/>
                <a:ea typeface="Open Sans Light" panose="020B0606030504020204" pitchFamily="34" charset="0"/>
                <a:cs typeface="Open Sans Light" panose="020B0606030504020204" pitchFamily="34" charset="0"/>
              </a:rPr>
              <a:t>diam</a:t>
            </a:r>
            <a:r>
              <a:rPr lang="es-ES" sz="1600" noProof="0" dirty="0">
                <a:latin typeface="Mulish" pitchFamily="2" charset="77"/>
                <a:ea typeface="Open Sans Light" panose="020B0606030504020204" pitchFamily="34" charset="0"/>
                <a:cs typeface="Open Sans Light" panose="020B0606030504020204" pitchFamily="34" charset="0"/>
              </a:rPr>
              <a:t> </a:t>
            </a:r>
            <a:r>
              <a:rPr lang="es-ES" sz="1600" noProof="0" dirty="0" err="1">
                <a:latin typeface="Mulish" pitchFamily="2" charset="77"/>
                <a:ea typeface="Open Sans Light" panose="020B0606030504020204" pitchFamily="34" charset="0"/>
                <a:cs typeface="Open Sans Light" panose="020B0606030504020204" pitchFamily="34" charset="0"/>
              </a:rPr>
              <a:t>velit</a:t>
            </a:r>
            <a:endParaRPr lang="es-ES" sz="1600" noProof="0" dirty="0">
              <a:latin typeface="Mulish" pitchFamily="2" charset="77"/>
              <a:ea typeface="Open Sans Light" panose="020B0606030504020204" pitchFamily="34" charset="0"/>
              <a:cs typeface="Open Sans Light" panose="020B0606030504020204" pitchFamily="34" charset="0"/>
            </a:endParaRPr>
          </a:p>
        </p:txBody>
      </p:sp>
      <p:sp>
        <p:nvSpPr>
          <p:cNvPr id="19" name="Oval 18">
            <a:extLst>
              <a:ext uri="{FF2B5EF4-FFF2-40B4-BE49-F238E27FC236}">
                <a16:creationId xmlns:a16="http://schemas.microsoft.com/office/drawing/2014/main" id="{019B3FC6-4985-432D-9A6F-B666622E55F1}"/>
              </a:ext>
            </a:extLst>
          </p:cNvPr>
          <p:cNvSpPr/>
          <p:nvPr/>
        </p:nvSpPr>
        <p:spPr>
          <a:xfrm>
            <a:off x="6713693" y="1351678"/>
            <a:ext cx="704460" cy="704458"/>
          </a:xfrm>
          <a:prstGeom prst="ellipse">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0" name="Freeform 144">
            <a:extLst>
              <a:ext uri="{FF2B5EF4-FFF2-40B4-BE49-F238E27FC236}">
                <a16:creationId xmlns:a16="http://schemas.microsoft.com/office/drawing/2014/main" id="{8C785938-09C0-41C8-A8B2-E8BD1B6EC20D}"/>
              </a:ext>
            </a:extLst>
          </p:cNvPr>
          <p:cNvSpPr>
            <a:spLocks noEditPoints="1"/>
          </p:cNvSpPr>
          <p:nvPr/>
        </p:nvSpPr>
        <p:spPr bwMode="auto">
          <a:xfrm>
            <a:off x="6923254" y="1564003"/>
            <a:ext cx="285339" cy="279809"/>
          </a:xfrm>
          <a:custGeom>
            <a:avLst/>
            <a:gdLst>
              <a:gd name="T0" fmla="*/ 2147483646 w 126"/>
              <a:gd name="T1" fmla="*/ 0 h 123"/>
              <a:gd name="T2" fmla="*/ 2147483646 w 126"/>
              <a:gd name="T3" fmla="*/ 2147483646 h 123"/>
              <a:gd name="T4" fmla="*/ 2147483646 w 126"/>
              <a:gd name="T5" fmla="*/ 2147483646 h 123"/>
              <a:gd name="T6" fmla="*/ 2147483646 w 126"/>
              <a:gd name="T7" fmla="*/ 2147483646 h 123"/>
              <a:gd name="T8" fmla="*/ 0 w 126"/>
              <a:gd name="T9" fmla="*/ 2147483646 h 123"/>
              <a:gd name="T10" fmla="*/ 2147483646 w 126"/>
              <a:gd name="T11" fmla="*/ 2147483646 h 123"/>
              <a:gd name="T12" fmla="*/ 2147483646 w 126"/>
              <a:gd name="T13" fmla="*/ 2147483646 h 123"/>
              <a:gd name="T14" fmla="*/ 2147483646 w 126"/>
              <a:gd name="T15" fmla="*/ 2147483646 h 123"/>
              <a:gd name="T16" fmla="*/ 2147483646 w 126"/>
              <a:gd name="T17" fmla="*/ 2147483646 h 123"/>
              <a:gd name="T18" fmla="*/ 2147483646 w 126"/>
              <a:gd name="T19" fmla="*/ 2147483646 h 123"/>
              <a:gd name="T20" fmla="*/ 2147483646 w 126"/>
              <a:gd name="T21" fmla="*/ 2147483646 h 123"/>
              <a:gd name="T22" fmla="*/ 2147483646 w 126"/>
              <a:gd name="T23" fmla="*/ 2147483646 h 123"/>
              <a:gd name="T24" fmla="*/ 2147483646 w 126"/>
              <a:gd name="T25" fmla="*/ 2147483646 h 123"/>
              <a:gd name="T26" fmla="*/ 2147483646 w 126"/>
              <a:gd name="T27" fmla="*/ 2147483646 h 123"/>
              <a:gd name="T28" fmla="*/ 2147483646 w 126"/>
              <a:gd name="T29" fmla="*/ 2147483646 h 123"/>
              <a:gd name="T30" fmla="*/ 2147483646 w 126"/>
              <a:gd name="T31" fmla="*/ 2147483646 h 123"/>
              <a:gd name="T32" fmla="*/ 2147483646 w 126"/>
              <a:gd name="T33" fmla="*/ 2147483646 h 123"/>
              <a:gd name="T34" fmla="*/ 2147483646 w 126"/>
              <a:gd name="T35" fmla="*/ 2147483646 h 123"/>
              <a:gd name="T36" fmla="*/ 2147483646 w 126"/>
              <a:gd name="T37" fmla="*/ 2147483646 h 123"/>
              <a:gd name="T38" fmla="*/ 2147483646 w 126"/>
              <a:gd name="T39" fmla="*/ 2147483646 h 123"/>
              <a:gd name="T40" fmla="*/ 2147483646 w 126"/>
              <a:gd name="T41" fmla="*/ 2147483646 h 123"/>
              <a:gd name="T42" fmla="*/ 2147483646 w 126"/>
              <a:gd name="T43" fmla="*/ 2147483646 h 123"/>
              <a:gd name="T44" fmla="*/ 2147483646 w 126"/>
              <a:gd name="T45" fmla="*/ 2147483646 h 123"/>
              <a:gd name="T46" fmla="*/ 2147483646 w 126"/>
              <a:gd name="T47" fmla="*/ 2147483646 h 123"/>
              <a:gd name="T48" fmla="*/ 2147483646 w 126"/>
              <a:gd name="T49" fmla="*/ 2147483646 h 123"/>
              <a:gd name="T50" fmla="*/ 2147483646 w 126"/>
              <a:gd name="T51" fmla="*/ 2147483646 h 123"/>
              <a:gd name="T52" fmla="*/ 2147483646 w 126"/>
              <a:gd name="T53" fmla="*/ 2147483646 h 123"/>
              <a:gd name="T54" fmla="*/ 2147483646 w 126"/>
              <a:gd name="T55" fmla="*/ 2147483646 h 123"/>
              <a:gd name="T56" fmla="*/ 2147483646 w 126"/>
              <a:gd name="T57" fmla="*/ 2147483646 h 123"/>
              <a:gd name="T58" fmla="*/ 2147483646 w 126"/>
              <a:gd name="T59" fmla="*/ 2147483646 h 123"/>
              <a:gd name="T60" fmla="*/ 2147483646 w 126"/>
              <a:gd name="T61" fmla="*/ 2147483646 h 123"/>
              <a:gd name="T62" fmla="*/ 2147483646 w 126"/>
              <a:gd name="T63" fmla="*/ 2147483646 h 123"/>
              <a:gd name="T64" fmla="*/ 2147483646 w 126"/>
              <a:gd name="T65" fmla="*/ 2147483646 h 12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6" h="123">
                <a:moveTo>
                  <a:pt x="112" y="10"/>
                </a:moveTo>
                <a:cubicBezTo>
                  <a:pt x="106" y="4"/>
                  <a:pt x="98" y="0"/>
                  <a:pt x="90" y="0"/>
                </a:cubicBezTo>
                <a:cubicBezTo>
                  <a:pt x="83" y="0"/>
                  <a:pt x="76" y="3"/>
                  <a:pt x="72" y="7"/>
                </a:cubicBezTo>
                <a:cubicBezTo>
                  <a:pt x="53" y="26"/>
                  <a:pt x="53" y="26"/>
                  <a:pt x="53" y="26"/>
                </a:cubicBezTo>
                <a:cubicBezTo>
                  <a:pt x="53" y="26"/>
                  <a:pt x="53" y="26"/>
                  <a:pt x="53" y="26"/>
                </a:cubicBezTo>
                <a:cubicBezTo>
                  <a:pt x="53" y="26"/>
                  <a:pt x="53" y="26"/>
                  <a:pt x="53" y="26"/>
                </a:cubicBezTo>
                <a:cubicBezTo>
                  <a:pt x="53" y="26"/>
                  <a:pt x="53" y="26"/>
                  <a:pt x="53" y="26"/>
                </a:cubicBezTo>
                <a:cubicBezTo>
                  <a:pt x="13" y="66"/>
                  <a:pt x="13" y="66"/>
                  <a:pt x="13" y="66"/>
                </a:cubicBezTo>
                <a:cubicBezTo>
                  <a:pt x="11" y="68"/>
                  <a:pt x="10" y="70"/>
                  <a:pt x="9" y="73"/>
                </a:cubicBezTo>
                <a:cubicBezTo>
                  <a:pt x="0" y="106"/>
                  <a:pt x="0" y="106"/>
                  <a:pt x="0" y="106"/>
                </a:cubicBezTo>
                <a:cubicBezTo>
                  <a:pt x="0" y="106"/>
                  <a:pt x="0" y="108"/>
                  <a:pt x="0" y="110"/>
                </a:cubicBezTo>
                <a:cubicBezTo>
                  <a:pt x="0" y="117"/>
                  <a:pt x="6" y="123"/>
                  <a:pt x="13" y="123"/>
                </a:cubicBezTo>
                <a:cubicBezTo>
                  <a:pt x="15" y="123"/>
                  <a:pt x="17" y="122"/>
                  <a:pt x="18" y="122"/>
                </a:cubicBezTo>
                <a:cubicBezTo>
                  <a:pt x="50" y="114"/>
                  <a:pt x="50" y="114"/>
                  <a:pt x="50" y="114"/>
                </a:cubicBezTo>
                <a:cubicBezTo>
                  <a:pt x="52" y="113"/>
                  <a:pt x="55" y="112"/>
                  <a:pt x="57" y="110"/>
                </a:cubicBezTo>
                <a:cubicBezTo>
                  <a:pt x="115" y="51"/>
                  <a:pt x="115" y="51"/>
                  <a:pt x="115" y="51"/>
                </a:cubicBezTo>
                <a:cubicBezTo>
                  <a:pt x="126" y="40"/>
                  <a:pt x="125" y="22"/>
                  <a:pt x="112" y="10"/>
                </a:cubicBezTo>
                <a:close/>
                <a:moveTo>
                  <a:pt x="61" y="91"/>
                </a:moveTo>
                <a:cubicBezTo>
                  <a:pt x="61" y="88"/>
                  <a:pt x="60" y="85"/>
                  <a:pt x="58" y="81"/>
                </a:cubicBezTo>
                <a:cubicBezTo>
                  <a:pt x="95" y="45"/>
                  <a:pt x="95" y="45"/>
                  <a:pt x="95" y="45"/>
                </a:cubicBezTo>
                <a:cubicBezTo>
                  <a:pt x="97" y="52"/>
                  <a:pt x="96" y="59"/>
                  <a:pt x="91" y="64"/>
                </a:cubicBezTo>
                <a:cubicBezTo>
                  <a:pt x="91" y="64"/>
                  <a:pt x="91" y="64"/>
                  <a:pt x="91" y="64"/>
                </a:cubicBezTo>
                <a:cubicBezTo>
                  <a:pt x="91" y="64"/>
                  <a:pt x="91" y="64"/>
                  <a:pt x="91" y="64"/>
                </a:cubicBezTo>
                <a:cubicBezTo>
                  <a:pt x="61" y="94"/>
                  <a:pt x="61" y="94"/>
                  <a:pt x="61" y="94"/>
                </a:cubicBezTo>
                <a:cubicBezTo>
                  <a:pt x="61" y="93"/>
                  <a:pt x="61" y="92"/>
                  <a:pt x="61" y="91"/>
                </a:cubicBezTo>
                <a:close/>
                <a:moveTo>
                  <a:pt x="56" y="78"/>
                </a:moveTo>
                <a:cubicBezTo>
                  <a:pt x="55" y="76"/>
                  <a:pt x="53" y="73"/>
                  <a:pt x="51" y="71"/>
                </a:cubicBezTo>
                <a:cubicBezTo>
                  <a:pt x="49" y="69"/>
                  <a:pt x="46" y="67"/>
                  <a:pt x="43" y="66"/>
                </a:cubicBezTo>
                <a:cubicBezTo>
                  <a:pt x="80" y="29"/>
                  <a:pt x="80" y="29"/>
                  <a:pt x="80" y="29"/>
                </a:cubicBezTo>
                <a:cubicBezTo>
                  <a:pt x="83" y="30"/>
                  <a:pt x="86" y="32"/>
                  <a:pt x="88" y="34"/>
                </a:cubicBezTo>
                <a:cubicBezTo>
                  <a:pt x="90" y="37"/>
                  <a:pt x="92" y="39"/>
                  <a:pt x="93" y="41"/>
                </a:cubicBezTo>
                <a:lnTo>
                  <a:pt x="56" y="78"/>
                </a:lnTo>
                <a:close/>
                <a:moveTo>
                  <a:pt x="40" y="64"/>
                </a:moveTo>
                <a:cubicBezTo>
                  <a:pt x="36" y="62"/>
                  <a:pt x="33" y="61"/>
                  <a:pt x="29" y="61"/>
                </a:cubicBezTo>
                <a:cubicBezTo>
                  <a:pt x="58" y="32"/>
                  <a:pt x="58" y="32"/>
                  <a:pt x="58" y="32"/>
                </a:cubicBezTo>
                <a:cubicBezTo>
                  <a:pt x="63" y="27"/>
                  <a:pt x="69" y="26"/>
                  <a:pt x="76" y="28"/>
                </a:cubicBezTo>
                <a:lnTo>
                  <a:pt x="40" y="64"/>
                </a:lnTo>
                <a:close/>
                <a:moveTo>
                  <a:pt x="16" y="115"/>
                </a:moveTo>
                <a:cubicBezTo>
                  <a:pt x="15" y="115"/>
                  <a:pt x="14" y="115"/>
                  <a:pt x="13" y="115"/>
                </a:cubicBezTo>
                <a:cubicBezTo>
                  <a:pt x="10" y="115"/>
                  <a:pt x="7" y="113"/>
                  <a:pt x="7" y="110"/>
                </a:cubicBezTo>
                <a:cubicBezTo>
                  <a:pt x="7" y="109"/>
                  <a:pt x="8" y="108"/>
                  <a:pt x="8" y="107"/>
                </a:cubicBezTo>
                <a:cubicBezTo>
                  <a:pt x="12" y="93"/>
                  <a:pt x="12" y="93"/>
                  <a:pt x="12" y="93"/>
                </a:cubicBezTo>
                <a:cubicBezTo>
                  <a:pt x="16" y="93"/>
                  <a:pt x="21" y="94"/>
                  <a:pt x="25" y="98"/>
                </a:cubicBezTo>
                <a:cubicBezTo>
                  <a:pt x="28" y="102"/>
                  <a:pt x="30" y="107"/>
                  <a:pt x="30" y="111"/>
                </a:cubicBezTo>
                <a:lnTo>
                  <a:pt x="16" y="115"/>
                </a:lnTo>
                <a:close/>
                <a:moveTo>
                  <a:pt x="34" y="110"/>
                </a:moveTo>
                <a:cubicBezTo>
                  <a:pt x="34" y="105"/>
                  <a:pt x="31" y="100"/>
                  <a:pt x="27" y="95"/>
                </a:cubicBezTo>
                <a:cubicBezTo>
                  <a:pt x="23" y="91"/>
                  <a:pt x="18" y="89"/>
                  <a:pt x="13" y="89"/>
                </a:cubicBezTo>
                <a:cubicBezTo>
                  <a:pt x="17" y="75"/>
                  <a:pt x="17" y="75"/>
                  <a:pt x="17" y="75"/>
                </a:cubicBezTo>
                <a:cubicBezTo>
                  <a:pt x="17" y="74"/>
                  <a:pt x="17" y="73"/>
                  <a:pt x="18" y="72"/>
                </a:cubicBezTo>
                <a:cubicBezTo>
                  <a:pt x="26" y="67"/>
                  <a:pt x="38" y="68"/>
                  <a:pt x="46" y="77"/>
                </a:cubicBezTo>
                <a:cubicBezTo>
                  <a:pt x="55" y="85"/>
                  <a:pt x="56" y="98"/>
                  <a:pt x="49" y="106"/>
                </a:cubicBezTo>
                <a:cubicBezTo>
                  <a:pt x="49" y="106"/>
                  <a:pt x="48" y="106"/>
                  <a:pt x="48" y="106"/>
                </a:cubicBezTo>
                <a:lnTo>
                  <a:pt x="34" y="110"/>
                </a:lnTo>
                <a:close/>
                <a:moveTo>
                  <a:pt x="110" y="45"/>
                </a:moveTo>
                <a:cubicBezTo>
                  <a:pt x="103" y="52"/>
                  <a:pt x="103" y="52"/>
                  <a:pt x="103" y="52"/>
                </a:cubicBezTo>
                <a:cubicBezTo>
                  <a:pt x="103" y="51"/>
                  <a:pt x="103" y="50"/>
                  <a:pt x="103" y="49"/>
                </a:cubicBezTo>
                <a:cubicBezTo>
                  <a:pt x="103" y="42"/>
                  <a:pt x="99" y="35"/>
                  <a:pt x="93" y="29"/>
                </a:cubicBezTo>
                <a:cubicBezTo>
                  <a:pt x="87" y="23"/>
                  <a:pt x="79" y="19"/>
                  <a:pt x="71" y="19"/>
                </a:cubicBezTo>
                <a:cubicBezTo>
                  <a:pt x="77" y="13"/>
                  <a:pt x="77" y="13"/>
                  <a:pt x="77" y="13"/>
                </a:cubicBezTo>
                <a:cubicBezTo>
                  <a:pt x="80" y="10"/>
                  <a:pt x="85" y="8"/>
                  <a:pt x="90" y="8"/>
                </a:cubicBezTo>
                <a:cubicBezTo>
                  <a:pt x="96" y="8"/>
                  <a:pt x="102" y="11"/>
                  <a:pt x="107" y="16"/>
                </a:cubicBezTo>
                <a:cubicBezTo>
                  <a:pt x="112" y="20"/>
                  <a:pt x="114" y="26"/>
                  <a:pt x="115" y="32"/>
                </a:cubicBezTo>
                <a:cubicBezTo>
                  <a:pt x="115" y="37"/>
                  <a:pt x="113" y="42"/>
                  <a:pt x="110" y="45"/>
                </a:cubicBezTo>
                <a:close/>
                <a:moveTo>
                  <a:pt x="110" y="45"/>
                </a:moveTo>
                <a:cubicBezTo>
                  <a:pt x="110" y="45"/>
                  <a:pt x="110" y="45"/>
                  <a:pt x="110" y="45"/>
                </a:cubicBezTo>
              </a:path>
            </a:pathLst>
          </a:custGeom>
          <a:solidFill>
            <a:schemeClr val="bg1"/>
          </a:solidFill>
          <a:ln>
            <a:noFill/>
          </a:ln>
        </p:spPr>
        <p:txBody>
          <a:bodyPr/>
          <a:lstStyle/>
          <a:p>
            <a:endParaRPr lang="es-ES" noProof="0" dirty="0"/>
          </a:p>
        </p:txBody>
      </p:sp>
      <p:sp>
        <p:nvSpPr>
          <p:cNvPr id="11" name="Rectangle 10">
            <a:extLst>
              <a:ext uri="{FF2B5EF4-FFF2-40B4-BE49-F238E27FC236}">
                <a16:creationId xmlns:a16="http://schemas.microsoft.com/office/drawing/2014/main" id="{92CD8C48-B0B4-4EC4-8EA4-C1073149304D}"/>
              </a:ext>
            </a:extLst>
          </p:cNvPr>
          <p:cNvSpPr/>
          <p:nvPr/>
        </p:nvSpPr>
        <p:spPr>
          <a:xfrm>
            <a:off x="6402977" y="2642113"/>
            <a:ext cx="4815649" cy="1557206"/>
          </a:xfrm>
          <a:prstGeom prst="rect">
            <a:avLst/>
          </a:prstGeom>
          <a:solidFill>
            <a:schemeClr val="accent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14" name="TextBox 13">
            <a:extLst>
              <a:ext uri="{FF2B5EF4-FFF2-40B4-BE49-F238E27FC236}">
                <a16:creationId xmlns:a16="http://schemas.microsoft.com/office/drawing/2014/main" id="{678B5E5E-1DFB-4D11-B2EC-F3EFF96969CA}"/>
              </a:ext>
            </a:extLst>
          </p:cNvPr>
          <p:cNvSpPr txBox="1"/>
          <p:nvPr/>
        </p:nvSpPr>
        <p:spPr>
          <a:xfrm>
            <a:off x="7639873" y="2972905"/>
            <a:ext cx="2401819" cy="338554"/>
          </a:xfrm>
          <a:prstGeom prst="rect">
            <a:avLst/>
          </a:prstGeom>
          <a:noFill/>
        </p:spPr>
        <p:txBody>
          <a:bodyPr wrap="square" rtlCol="0">
            <a:spAutoFit/>
          </a:bodyPr>
          <a:lstStyle/>
          <a:p>
            <a:r>
              <a:rPr lang="es-ES" sz="1600" noProof="0" dirty="0">
                <a:solidFill>
                  <a:schemeClr val="bg1"/>
                </a:solidFill>
                <a:latin typeface="Mulish" pitchFamily="2" charset="77"/>
                <a:ea typeface="Open Sans Light" panose="020B0606030504020204" pitchFamily="34" charset="0"/>
                <a:cs typeface="Open Sans Light" panose="020B0606030504020204" pitchFamily="34" charset="0"/>
              </a:rPr>
              <a:t>Sed at </a:t>
            </a:r>
            <a:r>
              <a:rPr lang="es-ES" sz="1600" noProof="0" dirty="0" err="1">
                <a:solidFill>
                  <a:schemeClr val="bg1"/>
                </a:solidFill>
                <a:latin typeface="Mulish" pitchFamily="2" charset="77"/>
                <a:ea typeface="Open Sans Light" panose="020B0606030504020204" pitchFamily="34" charset="0"/>
                <a:cs typeface="Open Sans Light" panose="020B0606030504020204" pitchFamily="34" charset="0"/>
              </a:rPr>
              <a:t>diam</a:t>
            </a:r>
            <a:r>
              <a:rPr lang="es-ES" sz="16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600" noProof="0" dirty="0" err="1">
                <a:solidFill>
                  <a:schemeClr val="bg1"/>
                </a:solidFill>
                <a:latin typeface="Mulish" pitchFamily="2" charset="77"/>
                <a:ea typeface="Open Sans Light" panose="020B0606030504020204" pitchFamily="34" charset="0"/>
                <a:cs typeface="Open Sans Light" panose="020B0606030504020204" pitchFamily="34" charset="0"/>
              </a:rPr>
              <a:t>velit</a:t>
            </a:r>
            <a:endParaRPr lang="es-ES" sz="1600" noProof="0" dirty="0">
              <a:solidFill>
                <a:schemeClr val="bg1"/>
              </a:solidFill>
              <a:latin typeface="Mulish" pitchFamily="2" charset="77"/>
              <a:ea typeface="Open Sans Light" panose="020B0606030504020204" pitchFamily="34" charset="0"/>
              <a:cs typeface="Open Sans Light" panose="020B0606030504020204" pitchFamily="34" charset="0"/>
            </a:endParaRPr>
          </a:p>
        </p:txBody>
      </p:sp>
      <p:sp>
        <p:nvSpPr>
          <p:cNvPr id="24" name="Oval 23">
            <a:extLst>
              <a:ext uri="{FF2B5EF4-FFF2-40B4-BE49-F238E27FC236}">
                <a16:creationId xmlns:a16="http://schemas.microsoft.com/office/drawing/2014/main" id="{ABF990A9-F400-4B67-93D1-CC08597E9B76}"/>
              </a:ext>
            </a:extLst>
          </p:cNvPr>
          <p:cNvSpPr/>
          <p:nvPr/>
        </p:nvSpPr>
        <p:spPr>
          <a:xfrm>
            <a:off x="6713693" y="3068487"/>
            <a:ext cx="704460" cy="704458"/>
          </a:xfrm>
          <a:prstGeom prst="ellipse">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grpSp>
        <p:nvGrpSpPr>
          <p:cNvPr id="25" name="Group 159">
            <a:extLst>
              <a:ext uri="{FF2B5EF4-FFF2-40B4-BE49-F238E27FC236}">
                <a16:creationId xmlns:a16="http://schemas.microsoft.com/office/drawing/2014/main" id="{634D99C3-4BDA-430E-B09B-AEC12E5B2442}"/>
              </a:ext>
            </a:extLst>
          </p:cNvPr>
          <p:cNvGrpSpPr/>
          <p:nvPr/>
        </p:nvGrpSpPr>
        <p:grpSpPr>
          <a:xfrm>
            <a:off x="6918215" y="3274298"/>
            <a:ext cx="295416" cy="292836"/>
            <a:chOff x="704850" y="2703513"/>
            <a:chExt cx="363538" cy="360363"/>
          </a:xfrm>
          <a:solidFill>
            <a:schemeClr val="tx1"/>
          </a:solidFill>
        </p:grpSpPr>
        <p:sp>
          <p:nvSpPr>
            <p:cNvPr id="26" name="Freeform 117">
              <a:extLst>
                <a:ext uri="{FF2B5EF4-FFF2-40B4-BE49-F238E27FC236}">
                  <a16:creationId xmlns:a16="http://schemas.microsoft.com/office/drawing/2014/main" id="{0E1B567A-3695-465B-B433-A83B888BB657}"/>
                </a:ext>
              </a:extLst>
            </p:cNvPr>
            <p:cNvSpPr>
              <a:spLocks noEditPoints="1"/>
            </p:cNvSpPr>
            <p:nvPr/>
          </p:nvSpPr>
          <p:spPr bwMode="auto">
            <a:xfrm>
              <a:off x="903288" y="2751138"/>
              <a:ext cx="117475" cy="117475"/>
            </a:xfrm>
            <a:custGeom>
              <a:avLst/>
              <a:gdLst/>
              <a:ahLst/>
              <a:cxnLst>
                <a:cxn ang="0">
                  <a:pos x="36" y="38"/>
                </a:cxn>
                <a:cxn ang="0">
                  <a:pos x="36" y="38"/>
                </a:cxn>
                <a:cxn ang="0">
                  <a:pos x="38" y="40"/>
                </a:cxn>
                <a:cxn ang="0">
                  <a:pos x="40" y="38"/>
                </a:cxn>
                <a:cxn ang="0">
                  <a:pos x="40" y="38"/>
                </a:cxn>
                <a:cxn ang="0">
                  <a:pos x="2" y="0"/>
                </a:cxn>
                <a:cxn ang="0">
                  <a:pos x="2" y="0"/>
                </a:cxn>
                <a:cxn ang="0">
                  <a:pos x="0" y="1"/>
                </a:cxn>
                <a:cxn ang="0">
                  <a:pos x="2" y="3"/>
                </a:cxn>
                <a:cxn ang="0">
                  <a:pos x="2" y="3"/>
                </a:cxn>
                <a:cxn ang="0">
                  <a:pos x="36" y="38"/>
                </a:cxn>
                <a:cxn ang="0">
                  <a:pos x="36" y="38"/>
                </a:cxn>
                <a:cxn ang="0">
                  <a:pos x="36" y="38"/>
                </a:cxn>
              </a:cxnLst>
              <a:rect l="0" t="0" r="r" b="b"/>
              <a:pathLst>
                <a:path w="40" h="40">
                  <a:moveTo>
                    <a:pt x="36" y="38"/>
                  </a:moveTo>
                  <a:cubicBezTo>
                    <a:pt x="36" y="38"/>
                    <a:pt x="36" y="38"/>
                    <a:pt x="36" y="38"/>
                  </a:cubicBezTo>
                  <a:cubicBezTo>
                    <a:pt x="36" y="39"/>
                    <a:pt x="37" y="40"/>
                    <a:pt x="38" y="40"/>
                  </a:cubicBezTo>
                  <a:cubicBezTo>
                    <a:pt x="39" y="40"/>
                    <a:pt x="40" y="39"/>
                    <a:pt x="40" y="38"/>
                  </a:cubicBezTo>
                  <a:cubicBezTo>
                    <a:pt x="40" y="38"/>
                    <a:pt x="40" y="38"/>
                    <a:pt x="40" y="38"/>
                  </a:cubicBezTo>
                  <a:cubicBezTo>
                    <a:pt x="40" y="17"/>
                    <a:pt x="23" y="0"/>
                    <a:pt x="2" y="0"/>
                  </a:cubicBezTo>
                  <a:cubicBezTo>
                    <a:pt x="2" y="0"/>
                    <a:pt x="2" y="0"/>
                    <a:pt x="2" y="0"/>
                  </a:cubicBezTo>
                  <a:cubicBezTo>
                    <a:pt x="1" y="0"/>
                    <a:pt x="0" y="0"/>
                    <a:pt x="0" y="1"/>
                  </a:cubicBezTo>
                  <a:cubicBezTo>
                    <a:pt x="0" y="3"/>
                    <a:pt x="1" y="3"/>
                    <a:pt x="2" y="3"/>
                  </a:cubicBezTo>
                  <a:cubicBezTo>
                    <a:pt x="2" y="3"/>
                    <a:pt x="2" y="3"/>
                    <a:pt x="2" y="3"/>
                  </a:cubicBezTo>
                  <a:cubicBezTo>
                    <a:pt x="21" y="3"/>
                    <a:pt x="36" y="19"/>
                    <a:pt x="36" y="38"/>
                  </a:cubicBezTo>
                  <a:close/>
                  <a:moveTo>
                    <a:pt x="36" y="38"/>
                  </a:moveTo>
                  <a:cubicBezTo>
                    <a:pt x="36" y="38"/>
                    <a:pt x="36" y="38"/>
                    <a:pt x="36" y="38"/>
                  </a:cubicBezTo>
                </a:path>
              </a:pathLst>
            </a:custGeom>
            <a:grp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7" name="Freeform 118">
              <a:extLst>
                <a:ext uri="{FF2B5EF4-FFF2-40B4-BE49-F238E27FC236}">
                  <a16:creationId xmlns:a16="http://schemas.microsoft.com/office/drawing/2014/main" id="{B9DEA425-53AE-473C-8212-ECB7EC6B0846}"/>
                </a:ext>
              </a:extLst>
            </p:cNvPr>
            <p:cNvSpPr>
              <a:spLocks noEditPoints="1"/>
            </p:cNvSpPr>
            <p:nvPr/>
          </p:nvSpPr>
          <p:spPr bwMode="auto">
            <a:xfrm>
              <a:off x="704850" y="2703513"/>
              <a:ext cx="363538" cy="360363"/>
            </a:xfrm>
            <a:custGeom>
              <a:avLst/>
              <a:gdLst/>
              <a:ahLst/>
              <a:cxnLst>
                <a:cxn ang="0">
                  <a:pos x="36" y="4"/>
                </a:cxn>
                <a:cxn ang="0">
                  <a:pos x="28" y="0"/>
                </a:cxn>
                <a:cxn ang="0">
                  <a:pos x="23" y="1"/>
                </a:cxn>
                <a:cxn ang="0">
                  <a:pos x="16" y="12"/>
                </a:cxn>
                <a:cxn ang="0">
                  <a:pos x="16" y="64"/>
                </a:cxn>
                <a:cxn ang="0">
                  <a:pos x="4" y="76"/>
                </a:cxn>
                <a:cxn ang="0">
                  <a:pos x="4" y="93"/>
                </a:cxn>
                <a:cxn ang="0">
                  <a:pos x="31" y="120"/>
                </a:cxn>
                <a:cxn ang="0">
                  <a:pos x="39" y="123"/>
                </a:cxn>
                <a:cxn ang="0">
                  <a:pos x="47" y="120"/>
                </a:cxn>
                <a:cxn ang="0">
                  <a:pos x="59" y="108"/>
                </a:cxn>
                <a:cxn ang="0">
                  <a:pos x="112" y="108"/>
                </a:cxn>
                <a:cxn ang="0">
                  <a:pos x="123" y="100"/>
                </a:cxn>
                <a:cxn ang="0">
                  <a:pos x="120" y="88"/>
                </a:cxn>
                <a:cxn ang="0">
                  <a:pos x="36" y="4"/>
                </a:cxn>
                <a:cxn ang="0">
                  <a:pos x="54" y="102"/>
                </a:cxn>
                <a:cxn ang="0">
                  <a:pos x="42" y="114"/>
                </a:cxn>
                <a:cxn ang="0">
                  <a:pos x="39" y="115"/>
                </a:cxn>
                <a:cxn ang="0">
                  <a:pos x="36" y="114"/>
                </a:cxn>
                <a:cxn ang="0">
                  <a:pos x="10" y="87"/>
                </a:cxn>
                <a:cxn ang="0">
                  <a:pos x="8" y="85"/>
                </a:cxn>
                <a:cxn ang="0">
                  <a:pos x="10" y="82"/>
                </a:cxn>
                <a:cxn ang="0">
                  <a:pos x="22" y="70"/>
                </a:cxn>
                <a:cxn ang="0">
                  <a:pos x="22" y="70"/>
                </a:cxn>
                <a:cxn ang="0">
                  <a:pos x="54" y="102"/>
                </a:cxn>
                <a:cxn ang="0">
                  <a:pos x="54" y="102"/>
                </a:cxn>
                <a:cxn ang="0">
                  <a:pos x="59" y="100"/>
                </a:cxn>
                <a:cxn ang="0">
                  <a:pos x="57" y="100"/>
                </a:cxn>
                <a:cxn ang="0">
                  <a:pos x="23" y="66"/>
                </a:cxn>
                <a:cxn ang="0">
                  <a:pos x="24" y="64"/>
                </a:cxn>
                <a:cxn ang="0">
                  <a:pos x="24" y="18"/>
                </a:cxn>
                <a:cxn ang="0">
                  <a:pos x="105" y="100"/>
                </a:cxn>
                <a:cxn ang="0">
                  <a:pos x="59" y="100"/>
                </a:cxn>
                <a:cxn ang="0">
                  <a:pos x="116" y="98"/>
                </a:cxn>
                <a:cxn ang="0">
                  <a:pos x="112" y="100"/>
                </a:cxn>
                <a:cxn ang="0">
                  <a:pos x="111" y="100"/>
                </a:cxn>
                <a:cxn ang="0">
                  <a:pos x="24" y="13"/>
                </a:cxn>
                <a:cxn ang="0">
                  <a:pos x="24" y="12"/>
                </a:cxn>
                <a:cxn ang="0">
                  <a:pos x="26" y="8"/>
                </a:cxn>
                <a:cxn ang="0">
                  <a:pos x="28" y="8"/>
                </a:cxn>
                <a:cxn ang="0">
                  <a:pos x="30" y="9"/>
                </a:cxn>
                <a:cxn ang="0">
                  <a:pos x="115" y="93"/>
                </a:cxn>
                <a:cxn ang="0">
                  <a:pos x="116" y="98"/>
                </a:cxn>
                <a:cxn ang="0">
                  <a:pos x="116" y="98"/>
                </a:cxn>
                <a:cxn ang="0">
                  <a:pos x="116" y="98"/>
                </a:cxn>
              </a:cxnLst>
              <a:rect l="0" t="0" r="r" b="b"/>
              <a:pathLst>
                <a:path w="124" h="123">
                  <a:moveTo>
                    <a:pt x="36" y="4"/>
                  </a:moveTo>
                  <a:cubicBezTo>
                    <a:pt x="34" y="1"/>
                    <a:pt x="31" y="0"/>
                    <a:pt x="28" y="0"/>
                  </a:cubicBezTo>
                  <a:cubicBezTo>
                    <a:pt x="26" y="0"/>
                    <a:pt x="25" y="0"/>
                    <a:pt x="23" y="1"/>
                  </a:cubicBezTo>
                  <a:cubicBezTo>
                    <a:pt x="19" y="3"/>
                    <a:pt x="16" y="7"/>
                    <a:pt x="16" y="12"/>
                  </a:cubicBezTo>
                  <a:cubicBezTo>
                    <a:pt x="16" y="64"/>
                    <a:pt x="16" y="64"/>
                    <a:pt x="16" y="64"/>
                  </a:cubicBezTo>
                  <a:cubicBezTo>
                    <a:pt x="4" y="76"/>
                    <a:pt x="4" y="76"/>
                    <a:pt x="4" y="76"/>
                  </a:cubicBezTo>
                  <a:cubicBezTo>
                    <a:pt x="0" y="81"/>
                    <a:pt x="0" y="88"/>
                    <a:pt x="4" y="93"/>
                  </a:cubicBezTo>
                  <a:cubicBezTo>
                    <a:pt x="31" y="120"/>
                    <a:pt x="31" y="120"/>
                    <a:pt x="31" y="120"/>
                  </a:cubicBezTo>
                  <a:cubicBezTo>
                    <a:pt x="33" y="122"/>
                    <a:pt x="36" y="123"/>
                    <a:pt x="39" y="123"/>
                  </a:cubicBezTo>
                  <a:cubicBezTo>
                    <a:pt x="42" y="123"/>
                    <a:pt x="45" y="122"/>
                    <a:pt x="47" y="120"/>
                  </a:cubicBezTo>
                  <a:cubicBezTo>
                    <a:pt x="59" y="108"/>
                    <a:pt x="59" y="108"/>
                    <a:pt x="59" y="108"/>
                  </a:cubicBezTo>
                  <a:cubicBezTo>
                    <a:pt x="112" y="108"/>
                    <a:pt x="112" y="108"/>
                    <a:pt x="112" y="108"/>
                  </a:cubicBezTo>
                  <a:cubicBezTo>
                    <a:pt x="117" y="108"/>
                    <a:pt x="121" y="105"/>
                    <a:pt x="123" y="100"/>
                  </a:cubicBezTo>
                  <a:cubicBezTo>
                    <a:pt x="124" y="96"/>
                    <a:pt x="123" y="91"/>
                    <a:pt x="120" y="88"/>
                  </a:cubicBezTo>
                  <a:lnTo>
                    <a:pt x="36" y="4"/>
                  </a:lnTo>
                  <a:close/>
                  <a:moveTo>
                    <a:pt x="54" y="102"/>
                  </a:moveTo>
                  <a:cubicBezTo>
                    <a:pt x="42" y="114"/>
                    <a:pt x="42" y="114"/>
                    <a:pt x="42" y="114"/>
                  </a:cubicBezTo>
                  <a:cubicBezTo>
                    <a:pt x="41" y="115"/>
                    <a:pt x="40" y="115"/>
                    <a:pt x="39" y="115"/>
                  </a:cubicBezTo>
                  <a:cubicBezTo>
                    <a:pt x="39" y="115"/>
                    <a:pt x="37" y="115"/>
                    <a:pt x="36" y="114"/>
                  </a:cubicBezTo>
                  <a:cubicBezTo>
                    <a:pt x="10" y="87"/>
                    <a:pt x="10" y="87"/>
                    <a:pt x="10" y="87"/>
                  </a:cubicBezTo>
                  <a:cubicBezTo>
                    <a:pt x="9" y="86"/>
                    <a:pt x="8" y="85"/>
                    <a:pt x="8" y="85"/>
                  </a:cubicBezTo>
                  <a:cubicBezTo>
                    <a:pt x="8" y="84"/>
                    <a:pt x="9" y="83"/>
                    <a:pt x="10" y="82"/>
                  </a:cubicBezTo>
                  <a:cubicBezTo>
                    <a:pt x="22" y="70"/>
                    <a:pt x="22" y="70"/>
                    <a:pt x="22" y="70"/>
                  </a:cubicBezTo>
                  <a:cubicBezTo>
                    <a:pt x="22" y="70"/>
                    <a:pt x="22" y="70"/>
                    <a:pt x="22" y="70"/>
                  </a:cubicBezTo>
                  <a:cubicBezTo>
                    <a:pt x="54" y="102"/>
                    <a:pt x="54" y="102"/>
                    <a:pt x="54" y="102"/>
                  </a:cubicBezTo>
                  <a:cubicBezTo>
                    <a:pt x="54" y="102"/>
                    <a:pt x="54" y="102"/>
                    <a:pt x="54" y="102"/>
                  </a:cubicBezTo>
                  <a:close/>
                  <a:moveTo>
                    <a:pt x="59" y="100"/>
                  </a:moveTo>
                  <a:cubicBezTo>
                    <a:pt x="59" y="100"/>
                    <a:pt x="58" y="100"/>
                    <a:pt x="57" y="100"/>
                  </a:cubicBezTo>
                  <a:cubicBezTo>
                    <a:pt x="23" y="66"/>
                    <a:pt x="23" y="66"/>
                    <a:pt x="23" y="66"/>
                  </a:cubicBezTo>
                  <a:cubicBezTo>
                    <a:pt x="24" y="66"/>
                    <a:pt x="24" y="65"/>
                    <a:pt x="24" y="64"/>
                  </a:cubicBezTo>
                  <a:cubicBezTo>
                    <a:pt x="24" y="18"/>
                    <a:pt x="24" y="18"/>
                    <a:pt x="24" y="18"/>
                  </a:cubicBezTo>
                  <a:cubicBezTo>
                    <a:pt x="105" y="100"/>
                    <a:pt x="105" y="100"/>
                    <a:pt x="105" y="100"/>
                  </a:cubicBezTo>
                  <a:lnTo>
                    <a:pt x="59" y="100"/>
                  </a:lnTo>
                  <a:close/>
                  <a:moveTo>
                    <a:pt x="116" y="98"/>
                  </a:moveTo>
                  <a:cubicBezTo>
                    <a:pt x="115" y="99"/>
                    <a:pt x="114" y="100"/>
                    <a:pt x="112" y="100"/>
                  </a:cubicBezTo>
                  <a:cubicBezTo>
                    <a:pt x="111" y="100"/>
                    <a:pt x="111" y="100"/>
                    <a:pt x="111" y="100"/>
                  </a:cubicBezTo>
                  <a:cubicBezTo>
                    <a:pt x="24" y="13"/>
                    <a:pt x="24" y="13"/>
                    <a:pt x="24" y="13"/>
                  </a:cubicBezTo>
                  <a:cubicBezTo>
                    <a:pt x="24" y="12"/>
                    <a:pt x="24" y="12"/>
                    <a:pt x="24" y="12"/>
                  </a:cubicBezTo>
                  <a:cubicBezTo>
                    <a:pt x="24" y="10"/>
                    <a:pt x="25" y="9"/>
                    <a:pt x="26" y="8"/>
                  </a:cubicBezTo>
                  <a:cubicBezTo>
                    <a:pt x="27" y="8"/>
                    <a:pt x="27" y="8"/>
                    <a:pt x="28" y="8"/>
                  </a:cubicBezTo>
                  <a:cubicBezTo>
                    <a:pt x="29" y="8"/>
                    <a:pt x="30" y="8"/>
                    <a:pt x="30" y="9"/>
                  </a:cubicBezTo>
                  <a:cubicBezTo>
                    <a:pt x="115" y="93"/>
                    <a:pt x="115" y="93"/>
                    <a:pt x="115" y="93"/>
                  </a:cubicBezTo>
                  <a:cubicBezTo>
                    <a:pt x="116" y="94"/>
                    <a:pt x="116" y="96"/>
                    <a:pt x="116" y="98"/>
                  </a:cubicBezTo>
                  <a:close/>
                  <a:moveTo>
                    <a:pt x="116" y="98"/>
                  </a:moveTo>
                  <a:cubicBezTo>
                    <a:pt x="116" y="98"/>
                    <a:pt x="116" y="98"/>
                    <a:pt x="116" y="98"/>
                  </a:cubicBezTo>
                </a:path>
              </a:pathLst>
            </a:custGeom>
            <a:grp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8" name="Freeform 119">
              <a:extLst>
                <a:ext uri="{FF2B5EF4-FFF2-40B4-BE49-F238E27FC236}">
                  <a16:creationId xmlns:a16="http://schemas.microsoft.com/office/drawing/2014/main" id="{80F4A2C8-9F43-4625-B5CA-9C51A502DCCD}"/>
                </a:ext>
              </a:extLst>
            </p:cNvPr>
            <p:cNvSpPr>
              <a:spLocks noEditPoints="1"/>
            </p:cNvSpPr>
            <p:nvPr/>
          </p:nvSpPr>
          <p:spPr bwMode="auto">
            <a:xfrm>
              <a:off x="898525" y="2703513"/>
              <a:ext cx="166688" cy="169863"/>
            </a:xfrm>
            <a:custGeom>
              <a:avLst/>
              <a:gdLst/>
              <a:ahLst/>
              <a:cxnLst>
                <a:cxn ang="0">
                  <a:pos x="4" y="8"/>
                </a:cxn>
                <a:cxn ang="0">
                  <a:pos x="4" y="8"/>
                </a:cxn>
                <a:cxn ang="0">
                  <a:pos x="50" y="54"/>
                </a:cxn>
                <a:cxn ang="0">
                  <a:pos x="54" y="58"/>
                </a:cxn>
                <a:cxn ang="0">
                  <a:pos x="57" y="54"/>
                </a:cxn>
                <a:cxn ang="0">
                  <a:pos x="57" y="54"/>
                </a:cxn>
                <a:cxn ang="0">
                  <a:pos x="4" y="0"/>
                </a:cxn>
                <a:cxn ang="0">
                  <a:pos x="4" y="0"/>
                </a:cxn>
                <a:cxn ang="0">
                  <a:pos x="0" y="4"/>
                </a:cxn>
                <a:cxn ang="0">
                  <a:pos x="4" y="8"/>
                </a:cxn>
                <a:cxn ang="0">
                  <a:pos x="4" y="8"/>
                </a:cxn>
                <a:cxn ang="0">
                  <a:pos x="4" y="8"/>
                </a:cxn>
              </a:cxnLst>
              <a:rect l="0" t="0" r="r" b="b"/>
              <a:pathLst>
                <a:path w="57" h="58">
                  <a:moveTo>
                    <a:pt x="4" y="8"/>
                  </a:moveTo>
                  <a:cubicBezTo>
                    <a:pt x="4" y="8"/>
                    <a:pt x="4" y="8"/>
                    <a:pt x="4" y="8"/>
                  </a:cubicBezTo>
                  <a:cubicBezTo>
                    <a:pt x="29" y="8"/>
                    <a:pt x="50" y="29"/>
                    <a:pt x="50" y="54"/>
                  </a:cubicBezTo>
                  <a:cubicBezTo>
                    <a:pt x="50" y="56"/>
                    <a:pt x="52" y="58"/>
                    <a:pt x="54" y="58"/>
                  </a:cubicBezTo>
                  <a:cubicBezTo>
                    <a:pt x="56" y="58"/>
                    <a:pt x="57" y="56"/>
                    <a:pt x="57" y="54"/>
                  </a:cubicBezTo>
                  <a:cubicBezTo>
                    <a:pt x="57" y="54"/>
                    <a:pt x="57" y="54"/>
                    <a:pt x="57" y="54"/>
                  </a:cubicBezTo>
                  <a:cubicBezTo>
                    <a:pt x="57" y="24"/>
                    <a:pt x="33" y="0"/>
                    <a:pt x="4" y="0"/>
                  </a:cubicBezTo>
                  <a:cubicBezTo>
                    <a:pt x="4" y="0"/>
                    <a:pt x="4" y="0"/>
                    <a:pt x="4" y="0"/>
                  </a:cubicBezTo>
                  <a:cubicBezTo>
                    <a:pt x="2" y="0"/>
                    <a:pt x="0" y="2"/>
                    <a:pt x="0" y="4"/>
                  </a:cubicBezTo>
                  <a:cubicBezTo>
                    <a:pt x="0" y="6"/>
                    <a:pt x="2" y="8"/>
                    <a:pt x="4" y="8"/>
                  </a:cubicBezTo>
                  <a:close/>
                  <a:moveTo>
                    <a:pt x="4" y="8"/>
                  </a:moveTo>
                  <a:cubicBezTo>
                    <a:pt x="4" y="8"/>
                    <a:pt x="4" y="8"/>
                    <a:pt x="4" y="8"/>
                  </a:cubicBezTo>
                </a:path>
              </a:pathLst>
            </a:custGeom>
            <a:grp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grpSp>
      <p:sp>
        <p:nvSpPr>
          <p:cNvPr id="36" name="TextBox 35">
            <a:extLst>
              <a:ext uri="{FF2B5EF4-FFF2-40B4-BE49-F238E27FC236}">
                <a16:creationId xmlns:a16="http://schemas.microsoft.com/office/drawing/2014/main" id="{3A6BC969-1937-4641-A590-448B1A6B289E}"/>
              </a:ext>
            </a:extLst>
          </p:cNvPr>
          <p:cNvSpPr txBox="1"/>
          <p:nvPr/>
        </p:nvSpPr>
        <p:spPr>
          <a:xfrm>
            <a:off x="7639876" y="3320022"/>
            <a:ext cx="3287380" cy="573106"/>
          </a:xfrm>
          <a:prstGeom prst="rect">
            <a:avLst/>
          </a:prstGeom>
          <a:noFill/>
        </p:spPr>
        <p:txBody>
          <a:bodyPr wrap="square" rtlCol="0">
            <a:spAutoFit/>
          </a:bodyPr>
          <a:lstStyle/>
          <a:p>
            <a:pPr>
              <a:lnSpc>
                <a:spcPct val="150000"/>
              </a:lnSpc>
            </a:pP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Sed at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diam</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velit</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Integer</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rhoncus</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tortor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amet</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efficitur</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sagittis</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a:t>
            </a:r>
          </a:p>
        </p:txBody>
      </p:sp>
      <p:sp>
        <p:nvSpPr>
          <p:cNvPr id="29" name="Round Same-side Corner of Rectangle 55">
            <a:extLst>
              <a:ext uri="{FF2B5EF4-FFF2-40B4-BE49-F238E27FC236}">
                <a16:creationId xmlns:a16="http://schemas.microsoft.com/office/drawing/2014/main" id="{B2261160-3C4A-4D9F-9670-E1C7379F7CF1}"/>
              </a:ext>
            </a:extLst>
          </p:cNvPr>
          <p:cNvSpPr/>
          <p:nvPr/>
        </p:nvSpPr>
        <p:spPr>
          <a:xfrm>
            <a:off x="6402977" y="4357545"/>
            <a:ext cx="4815649" cy="1576530"/>
          </a:xfrm>
          <a:prstGeom prst="round2DiagRect">
            <a:avLst>
              <a:gd name="adj1" fmla="val 0"/>
              <a:gd name="adj2" fmla="val 0"/>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32" name="TextBox 31">
            <a:extLst>
              <a:ext uri="{FF2B5EF4-FFF2-40B4-BE49-F238E27FC236}">
                <a16:creationId xmlns:a16="http://schemas.microsoft.com/office/drawing/2014/main" id="{E29DD143-F8CA-458A-9932-1B35FB6C54E1}"/>
              </a:ext>
            </a:extLst>
          </p:cNvPr>
          <p:cNvSpPr txBox="1"/>
          <p:nvPr/>
        </p:nvSpPr>
        <p:spPr>
          <a:xfrm>
            <a:off x="7639873" y="4706283"/>
            <a:ext cx="2877453" cy="338554"/>
          </a:xfrm>
          <a:prstGeom prst="rect">
            <a:avLst/>
          </a:prstGeom>
          <a:noFill/>
        </p:spPr>
        <p:txBody>
          <a:bodyPr wrap="square" rtlCol="0">
            <a:spAutoFit/>
          </a:bodyPr>
          <a:lstStyle/>
          <a:p>
            <a:r>
              <a:rPr lang="es-ES" sz="1600" noProof="0" dirty="0">
                <a:latin typeface="Mulish" pitchFamily="2" charset="77"/>
                <a:ea typeface="Open Sans Light" panose="020B0606030504020204" pitchFamily="34" charset="0"/>
                <a:cs typeface="Open Sans Light" panose="020B0606030504020204" pitchFamily="34" charset="0"/>
              </a:rPr>
              <a:t>Sed at </a:t>
            </a:r>
            <a:r>
              <a:rPr lang="es-ES" sz="1600" noProof="0" dirty="0" err="1">
                <a:latin typeface="Mulish" pitchFamily="2" charset="77"/>
                <a:ea typeface="Open Sans Light" panose="020B0606030504020204" pitchFamily="34" charset="0"/>
                <a:cs typeface="Open Sans Light" panose="020B0606030504020204" pitchFamily="34" charset="0"/>
              </a:rPr>
              <a:t>diam</a:t>
            </a:r>
            <a:r>
              <a:rPr lang="es-ES" sz="1600" noProof="0" dirty="0">
                <a:latin typeface="Mulish" pitchFamily="2" charset="77"/>
                <a:ea typeface="Open Sans Light" panose="020B0606030504020204" pitchFamily="34" charset="0"/>
                <a:cs typeface="Open Sans Light" panose="020B0606030504020204" pitchFamily="34" charset="0"/>
              </a:rPr>
              <a:t> </a:t>
            </a:r>
            <a:r>
              <a:rPr lang="es-ES" sz="1600" noProof="0" dirty="0" err="1">
                <a:latin typeface="Mulish" pitchFamily="2" charset="77"/>
                <a:ea typeface="Open Sans Light" panose="020B0606030504020204" pitchFamily="34" charset="0"/>
                <a:cs typeface="Open Sans Light" panose="020B0606030504020204" pitchFamily="34" charset="0"/>
              </a:rPr>
              <a:t>velit</a:t>
            </a:r>
            <a:endParaRPr lang="es-ES" sz="1600" noProof="0" dirty="0">
              <a:latin typeface="Mulish" pitchFamily="2" charset="77"/>
              <a:ea typeface="Open Sans Light" panose="020B0606030504020204" pitchFamily="34" charset="0"/>
              <a:cs typeface="Open Sans Light" panose="020B0606030504020204" pitchFamily="34" charset="0"/>
            </a:endParaRPr>
          </a:p>
        </p:txBody>
      </p:sp>
      <p:sp>
        <p:nvSpPr>
          <p:cNvPr id="33" name="Oval 32">
            <a:extLst>
              <a:ext uri="{FF2B5EF4-FFF2-40B4-BE49-F238E27FC236}">
                <a16:creationId xmlns:a16="http://schemas.microsoft.com/office/drawing/2014/main" id="{AF103D02-C6AA-451E-B0BA-C34C956D018E}"/>
              </a:ext>
            </a:extLst>
          </p:cNvPr>
          <p:cNvSpPr/>
          <p:nvPr/>
        </p:nvSpPr>
        <p:spPr>
          <a:xfrm>
            <a:off x="6713693" y="4793581"/>
            <a:ext cx="704460" cy="704458"/>
          </a:xfrm>
          <a:prstGeom prst="ellipse">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34" name="Freeform 72">
            <a:extLst>
              <a:ext uri="{FF2B5EF4-FFF2-40B4-BE49-F238E27FC236}">
                <a16:creationId xmlns:a16="http://schemas.microsoft.com/office/drawing/2014/main" id="{036B2603-49B6-4EF2-8A88-96125CD0F36A}"/>
              </a:ext>
            </a:extLst>
          </p:cNvPr>
          <p:cNvSpPr>
            <a:spLocks noEditPoints="1"/>
          </p:cNvSpPr>
          <p:nvPr/>
        </p:nvSpPr>
        <p:spPr bwMode="auto">
          <a:xfrm>
            <a:off x="6918013" y="4997900"/>
            <a:ext cx="295821" cy="295821"/>
          </a:xfrm>
          <a:custGeom>
            <a:avLst/>
            <a:gdLst>
              <a:gd name="T0" fmla="*/ 2147483646 w 123"/>
              <a:gd name="T1" fmla="*/ 2147483646 h 123"/>
              <a:gd name="T2" fmla="*/ 2147483646 w 123"/>
              <a:gd name="T3" fmla="*/ 0 h 123"/>
              <a:gd name="T4" fmla="*/ 2147483646 w 123"/>
              <a:gd name="T5" fmla="*/ 2147483646 h 123"/>
              <a:gd name="T6" fmla="*/ 2147483646 w 123"/>
              <a:gd name="T7" fmla="*/ 2147483646 h 123"/>
              <a:gd name="T8" fmla="*/ 0 w 123"/>
              <a:gd name="T9" fmla="*/ 2147483646 h 123"/>
              <a:gd name="T10" fmla="*/ 2147483646 w 123"/>
              <a:gd name="T11" fmla="*/ 2147483646 h 123"/>
              <a:gd name="T12" fmla="*/ 2147483646 w 123"/>
              <a:gd name="T13" fmla="*/ 2147483646 h 123"/>
              <a:gd name="T14" fmla="*/ 2147483646 w 123"/>
              <a:gd name="T15" fmla="*/ 2147483646 h 123"/>
              <a:gd name="T16" fmla="*/ 2147483646 w 123"/>
              <a:gd name="T17" fmla="*/ 2147483646 h 123"/>
              <a:gd name="T18" fmla="*/ 2147483646 w 123"/>
              <a:gd name="T19" fmla="*/ 2147483646 h 123"/>
              <a:gd name="T20" fmla="*/ 2147483646 w 123"/>
              <a:gd name="T21" fmla="*/ 2147483646 h 123"/>
              <a:gd name="T22" fmla="*/ 2147483646 w 123"/>
              <a:gd name="T23" fmla="*/ 2147483646 h 123"/>
              <a:gd name="T24" fmla="*/ 2147483646 w 123"/>
              <a:gd name="T25" fmla="*/ 2147483646 h 123"/>
              <a:gd name="T26" fmla="*/ 2147483646 w 123"/>
              <a:gd name="T27" fmla="*/ 2147483646 h 123"/>
              <a:gd name="T28" fmla="*/ 2147483646 w 123"/>
              <a:gd name="T29" fmla="*/ 2147483646 h 123"/>
              <a:gd name="T30" fmla="*/ 2147483646 w 123"/>
              <a:gd name="T31" fmla="*/ 2147483646 h 123"/>
              <a:gd name="T32" fmla="*/ 2147483646 w 123"/>
              <a:gd name="T33" fmla="*/ 2147483646 h 123"/>
              <a:gd name="T34" fmla="*/ 2147483646 w 123"/>
              <a:gd name="T35" fmla="*/ 2147483646 h 123"/>
              <a:gd name="T36" fmla="*/ 2147483646 w 123"/>
              <a:gd name="T37" fmla="*/ 2147483646 h 123"/>
              <a:gd name="T38" fmla="*/ 2147483646 w 123"/>
              <a:gd name="T39" fmla="*/ 2147483646 h 123"/>
              <a:gd name="T40" fmla="*/ 2147483646 w 123"/>
              <a:gd name="T41" fmla="*/ 2147483646 h 123"/>
              <a:gd name="T42" fmla="*/ 2147483646 w 123"/>
              <a:gd name="T43" fmla="*/ 2147483646 h 123"/>
              <a:gd name="T44" fmla="*/ 2147483646 w 123"/>
              <a:gd name="T45" fmla="*/ 2147483646 h 123"/>
              <a:gd name="T46" fmla="*/ 2147483646 w 123"/>
              <a:gd name="T47" fmla="*/ 2147483646 h 123"/>
              <a:gd name="T48" fmla="*/ 2147483646 w 123"/>
              <a:gd name="T49" fmla="*/ 2147483646 h 123"/>
              <a:gd name="T50" fmla="*/ 2147483646 w 123"/>
              <a:gd name="T51" fmla="*/ 2147483646 h 123"/>
              <a:gd name="T52" fmla="*/ 2147483646 w 123"/>
              <a:gd name="T53" fmla="*/ 2147483646 h 123"/>
              <a:gd name="T54" fmla="*/ 2147483646 w 123"/>
              <a:gd name="T55" fmla="*/ 2147483646 h 123"/>
              <a:gd name="T56" fmla="*/ 2147483646 w 123"/>
              <a:gd name="T57" fmla="*/ 2147483646 h 123"/>
              <a:gd name="T58" fmla="*/ 2147483646 w 123"/>
              <a:gd name="T59" fmla="*/ 2147483646 h 123"/>
              <a:gd name="T60" fmla="*/ 2147483646 w 123"/>
              <a:gd name="T61" fmla="*/ 2147483646 h 123"/>
              <a:gd name="T62" fmla="*/ 2147483646 w 123"/>
              <a:gd name="T63" fmla="*/ 2147483646 h 123"/>
              <a:gd name="T64" fmla="*/ 2147483646 w 123"/>
              <a:gd name="T65" fmla="*/ 2147483646 h 123"/>
              <a:gd name="T66" fmla="*/ 2147483646 w 123"/>
              <a:gd name="T67" fmla="*/ 2147483646 h 123"/>
              <a:gd name="T68" fmla="*/ 2147483646 w 123"/>
              <a:gd name="T69" fmla="*/ 2147483646 h 12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a:noFill/>
          </a:ln>
        </p:spPr>
        <p:txBody>
          <a:bodyPr/>
          <a:lstStyle/>
          <a:p>
            <a:endParaRPr lang="es-ES" noProof="0" dirty="0"/>
          </a:p>
        </p:txBody>
      </p:sp>
      <p:sp>
        <p:nvSpPr>
          <p:cNvPr id="37" name="TextBox 36">
            <a:extLst>
              <a:ext uri="{FF2B5EF4-FFF2-40B4-BE49-F238E27FC236}">
                <a16:creationId xmlns:a16="http://schemas.microsoft.com/office/drawing/2014/main" id="{F4298F51-DCFA-4D7E-8D80-036CFEADE315}"/>
              </a:ext>
            </a:extLst>
          </p:cNvPr>
          <p:cNvSpPr txBox="1"/>
          <p:nvPr/>
        </p:nvSpPr>
        <p:spPr>
          <a:xfrm>
            <a:off x="7639876" y="5052137"/>
            <a:ext cx="3287380" cy="573106"/>
          </a:xfrm>
          <a:prstGeom prst="rect">
            <a:avLst/>
          </a:prstGeom>
          <a:noFill/>
        </p:spPr>
        <p:txBody>
          <a:bodyPr wrap="square" rtlCol="0">
            <a:spAutoFit/>
          </a:bodyPr>
          <a:lstStyle/>
          <a:p>
            <a:pPr>
              <a:lnSpc>
                <a:spcPct val="150000"/>
              </a:lnSpc>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Sed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diam</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velit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Integer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rhoncus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tortor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amet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efficitur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sagittis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a:t>
            </a:r>
          </a:p>
        </p:txBody>
      </p:sp>
      <p:sp>
        <p:nvSpPr>
          <p:cNvPr id="35" name="TextBox 34">
            <a:extLst>
              <a:ext uri="{FF2B5EF4-FFF2-40B4-BE49-F238E27FC236}">
                <a16:creationId xmlns:a16="http://schemas.microsoft.com/office/drawing/2014/main" id="{29217E92-F893-47C8-A450-4782E22E1851}"/>
              </a:ext>
            </a:extLst>
          </p:cNvPr>
          <p:cNvSpPr txBox="1"/>
          <p:nvPr/>
        </p:nvSpPr>
        <p:spPr>
          <a:xfrm>
            <a:off x="1649274" y="1210067"/>
            <a:ext cx="3530979" cy="954107"/>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a:solidFill>
                  <a:schemeClr val="tx1"/>
                </a:solidFill>
                <a:latin typeface="Plus Jakarta Sans" pitchFamily="2" charset="77"/>
              </a:rPr>
              <a:t>Servicios.</a:t>
            </a:r>
          </a:p>
        </p:txBody>
      </p:sp>
      <p:sp>
        <p:nvSpPr>
          <p:cNvPr id="38" name="TextBox 37">
            <a:extLst>
              <a:ext uri="{FF2B5EF4-FFF2-40B4-BE49-F238E27FC236}">
                <a16:creationId xmlns:a16="http://schemas.microsoft.com/office/drawing/2014/main" id="{EF60B1CD-0381-46FB-961F-D61F98E4E25D}"/>
              </a:ext>
            </a:extLst>
          </p:cNvPr>
          <p:cNvSpPr txBox="1"/>
          <p:nvPr/>
        </p:nvSpPr>
        <p:spPr>
          <a:xfrm>
            <a:off x="1674674" y="4081029"/>
            <a:ext cx="2601436" cy="338554"/>
          </a:xfrm>
          <a:prstGeom prst="rect">
            <a:avLst/>
          </a:prstGeom>
          <a:noFill/>
        </p:spPr>
        <p:txBody>
          <a:bodyPr wrap="square" rtlCol="0">
            <a:spAutoFit/>
          </a:bodyPr>
          <a:lstStyle>
            <a:defPPr>
              <a:defRPr lang="en-US"/>
            </a:defPPr>
            <a:lvl1pPr>
              <a:lnSpc>
                <a:spcPct val="100000"/>
              </a:lnSpc>
              <a:defRPr b="1">
                <a:solidFill>
                  <a:srgbClr val="072A49"/>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s-ES" sz="1600" b="0" noProof="0" dirty="0">
                <a:latin typeface="Mulish" pitchFamily="2" charset="77"/>
              </a:rPr>
              <a:t>Sed at </a:t>
            </a:r>
            <a:r>
              <a:rPr lang="es-ES" sz="1600" b="0" noProof="0" dirty="0" err="1">
                <a:latin typeface="Mulish" pitchFamily="2" charset="77"/>
              </a:rPr>
              <a:t>diam</a:t>
            </a:r>
            <a:r>
              <a:rPr lang="es-ES" sz="1600" b="0" noProof="0" dirty="0">
                <a:latin typeface="Mulish" pitchFamily="2" charset="77"/>
              </a:rPr>
              <a:t> </a:t>
            </a:r>
            <a:r>
              <a:rPr lang="es-ES" sz="1600" b="0" noProof="0" dirty="0" err="1">
                <a:latin typeface="Mulish" pitchFamily="2" charset="77"/>
              </a:rPr>
              <a:t>velit</a:t>
            </a:r>
            <a:endParaRPr lang="es-ES" sz="1600" b="0" noProof="0" dirty="0">
              <a:latin typeface="Mulish" pitchFamily="2" charset="77"/>
            </a:endParaRPr>
          </a:p>
        </p:txBody>
      </p:sp>
      <p:sp>
        <p:nvSpPr>
          <p:cNvPr id="39" name="TextBox 38">
            <a:extLst>
              <a:ext uri="{FF2B5EF4-FFF2-40B4-BE49-F238E27FC236}">
                <a16:creationId xmlns:a16="http://schemas.microsoft.com/office/drawing/2014/main" id="{0A93B7AC-5C30-4AAC-AFEE-FBB663821EE2}"/>
              </a:ext>
            </a:extLst>
          </p:cNvPr>
          <p:cNvSpPr txBox="1"/>
          <p:nvPr/>
        </p:nvSpPr>
        <p:spPr>
          <a:xfrm>
            <a:off x="1674674" y="4566996"/>
            <a:ext cx="3530979" cy="1080937"/>
          </a:xfrm>
          <a:prstGeom prst="rect">
            <a:avLst/>
          </a:prstGeom>
          <a:noFill/>
        </p:spPr>
        <p:txBody>
          <a:bodyPr wrap="square" rtlCol="0">
            <a:spAutoFit/>
          </a:bodyPr>
          <a:lstStyle>
            <a:defPPr>
              <a:defRPr lang="en-US"/>
            </a:defPPr>
            <a:lvl1pPr>
              <a:lnSpc>
                <a:spcPct val="150000"/>
              </a:lnSpc>
              <a:defRPr sz="1100">
                <a:solidFill>
                  <a:srgbClr val="8C96A2"/>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r>
              <a:rPr lang="es-ES" noProof="0" dirty="0">
                <a:solidFill>
                  <a:schemeClr val="tx2"/>
                </a:solidFill>
                <a:latin typeface="Mulish" pitchFamily="2" charset="77"/>
              </a:rPr>
              <a:t>Sed at </a:t>
            </a:r>
            <a:r>
              <a:rPr lang="es-ES" noProof="0" dirty="0" err="1">
                <a:solidFill>
                  <a:schemeClr val="tx2"/>
                </a:solidFill>
                <a:latin typeface="Mulish" pitchFamily="2" charset="77"/>
              </a:rPr>
              <a:t>diam</a:t>
            </a:r>
            <a:r>
              <a:rPr lang="es-ES" noProof="0" dirty="0">
                <a:solidFill>
                  <a:schemeClr val="tx2"/>
                </a:solidFill>
                <a:latin typeface="Mulish" pitchFamily="2" charset="77"/>
              </a:rPr>
              <a:t> </a:t>
            </a:r>
            <a:r>
              <a:rPr lang="es-ES" noProof="0" dirty="0" err="1">
                <a:solidFill>
                  <a:schemeClr val="tx2"/>
                </a:solidFill>
                <a:latin typeface="Mulish" pitchFamily="2" charset="77"/>
              </a:rPr>
              <a:t>velit</a:t>
            </a:r>
            <a:r>
              <a:rPr lang="es-ES" noProof="0" dirty="0">
                <a:solidFill>
                  <a:schemeClr val="tx2"/>
                </a:solidFill>
                <a:latin typeface="Mulish" pitchFamily="2" charset="77"/>
              </a:rPr>
              <a:t>. </a:t>
            </a:r>
            <a:r>
              <a:rPr lang="es-ES" noProof="0" dirty="0" err="1">
                <a:solidFill>
                  <a:schemeClr val="tx2"/>
                </a:solidFill>
                <a:latin typeface="Mulish" pitchFamily="2" charset="77"/>
              </a:rPr>
              <a:t>Integer</a:t>
            </a:r>
            <a:r>
              <a:rPr lang="es-ES" noProof="0" dirty="0">
                <a:solidFill>
                  <a:schemeClr val="tx2"/>
                </a:solidFill>
                <a:latin typeface="Mulish" pitchFamily="2" charset="77"/>
              </a:rPr>
              <a:t> </a:t>
            </a:r>
            <a:r>
              <a:rPr lang="es-ES" noProof="0" dirty="0" err="1">
                <a:solidFill>
                  <a:schemeClr val="tx2"/>
                </a:solidFill>
                <a:latin typeface="Mulish" pitchFamily="2" charset="77"/>
              </a:rPr>
              <a:t>rhoncus</a:t>
            </a:r>
            <a:r>
              <a:rPr lang="es-ES" noProof="0" dirty="0">
                <a:solidFill>
                  <a:schemeClr val="tx2"/>
                </a:solidFill>
                <a:latin typeface="Mulish" pitchFamily="2" charset="77"/>
              </a:rPr>
              <a:t> tortor </a:t>
            </a:r>
            <a:r>
              <a:rPr lang="es-ES" noProof="0" dirty="0" err="1">
                <a:solidFill>
                  <a:schemeClr val="tx2"/>
                </a:solidFill>
                <a:latin typeface="Mulish" pitchFamily="2" charset="77"/>
              </a:rPr>
              <a:t>sit</a:t>
            </a:r>
            <a:r>
              <a:rPr lang="es-ES" noProof="0" dirty="0">
                <a:solidFill>
                  <a:schemeClr val="tx2"/>
                </a:solidFill>
                <a:latin typeface="Mulish" pitchFamily="2" charset="77"/>
              </a:rPr>
              <a:t> </a:t>
            </a:r>
            <a:r>
              <a:rPr lang="es-ES" noProof="0" dirty="0" err="1">
                <a:solidFill>
                  <a:schemeClr val="tx2"/>
                </a:solidFill>
                <a:latin typeface="Mulish" pitchFamily="2" charset="77"/>
              </a:rPr>
              <a:t>amet</a:t>
            </a:r>
            <a:r>
              <a:rPr lang="es-ES" noProof="0" dirty="0">
                <a:solidFill>
                  <a:schemeClr val="tx2"/>
                </a:solidFill>
                <a:latin typeface="Mulish" pitchFamily="2" charset="77"/>
              </a:rPr>
              <a:t> </a:t>
            </a:r>
            <a:r>
              <a:rPr lang="es-ES" noProof="0" dirty="0" err="1">
                <a:solidFill>
                  <a:schemeClr val="tx2"/>
                </a:solidFill>
                <a:latin typeface="Mulish" pitchFamily="2" charset="77"/>
              </a:rPr>
              <a:t>efficitur</a:t>
            </a:r>
            <a:r>
              <a:rPr lang="es-ES" noProof="0" dirty="0">
                <a:solidFill>
                  <a:schemeClr val="tx2"/>
                </a:solidFill>
                <a:latin typeface="Mulish" pitchFamily="2" charset="77"/>
              </a:rPr>
              <a:t> </a:t>
            </a:r>
            <a:r>
              <a:rPr lang="es-ES" noProof="0" dirty="0" err="1">
                <a:solidFill>
                  <a:schemeClr val="tx2"/>
                </a:solidFill>
                <a:latin typeface="Mulish" pitchFamily="2" charset="77"/>
              </a:rPr>
              <a:t>sagittis</a:t>
            </a:r>
            <a:r>
              <a:rPr lang="es-ES" noProof="0" dirty="0">
                <a:solidFill>
                  <a:schemeClr val="tx2"/>
                </a:solidFill>
                <a:latin typeface="Mulish" pitchFamily="2" charset="77"/>
              </a:rPr>
              <a:t>. </a:t>
            </a:r>
            <a:r>
              <a:rPr lang="es-ES" noProof="0" dirty="0" err="1">
                <a:solidFill>
                  <a:schemeClr val="tx2"/>
                </a:solidFill>
                <a:latin typeface="Mulish" pitchFamily="2" charset="77"/>
              </a:rPr>
              <a:t>Proin</a:t>
            </a:r>
            <a:r>
              <a:rPr lang="es-ES" noProof="0" dirty="0">
                <a:solidFill>
                  <a:schemeClr val="tx2"/>
                </a:solidFill>
                <a:latin typeface="Mulish" pitchFamily="2" charset="77"/>
              </a:rPr>
              <a:t> </a:t>
            </a:r>
            <a:r>
              <a:rPr lang="es-ES" noProof="0" dirty="0" err="1">
                <a:solidFill>
                  <a:schemeClr val="tx2"/>
                </a:solidFill>
                <a:latin typeface="Mulish" pitchFamily="2" charset="77"/>
              </a:rPr>
              <a:t>congue</a:t>
            </a:r>
            <a:r>
              <a:rPr lang="es-ES" noProof="0" dirty="0">
                <a:solidFill>
                  <a:schemeClr val="tx2"/>
                </a:solidFill>
                <a:latin typeface="Mulish" pitchFamily="2" charset="77"/>
              </a:rPr>
              <a:t> libero </a:t>
            </a:r>
            <a:r>
              <a:rPr lang="es-ES" noProof="0" dirty="0" err="1">
                <a:solidFill>
                  <a:schemeClr val="tx2"/>
                </a:solidFill>
                <a:latin typeface="Mulish" pitchFamily="2" charset="77"/>
              </a:rPr>
              <a:t>eget</a:t>
            </a:r>
            <a:r>
              <a:rPr lang="es-ES" noProof="0" dirty="0">
                <a:solidFill>
                  <a:schemeClr val="tx2"/>
                </a:solidFill>
                <a:latin typeface="Mulish" pitchFamily="2" charset="77"/>
              </a:rPr>
              <a:t> </a:t>
            </a:r>
            <a:r>
              <a:rPr lang="es-ES" noProof="0" dirty="0" err="1">
                <a:solidFill>
                  <a:schemeClr val="tx2"/>
                </a:solidFill>
                <a:latin typeface="Mulish" pitchFamily="2" charset="77"/>
              </a:rPr>
              <a:t>quam</a:t>
            </a:r>
            <a:r>
              <a:rPr lang="es-ES" noProof="0" dirty="0">
                <a:solidFill>
                  <a:schemeClr val="tx2"/>
                </a:solidFill>
                <a:latin typeface="Mulish" pitchFamily="2" charset="77"/>
              </a:rPr>
              <a:t> </a:t>
            </a:r>
            <a:r>
              <a:rPr lang="es-ES" noProof="0" dirty="0" err="1">
                <a:solidFill>
                  <a:schemeClr val="tx2"/>
                </a:solidFill>
                <a:latin typeface="Mulish" pitchFamily="2" charset="77"/>
              </a:rPr>
              <a:t>imperdiet</a:t>
            </a:r>
            <a:r>
              <a:rPr lang="es-ES" noProof="0" dirty="0">
                <a:solidFill>
                  <a:schemeClr val="tx2"/>
                </a:solidFill>
                <a:latin typeface="Mulish" pitchFamily="2" charset="77"/>
              </a:rPr>
              <a:t> </a:t>
            </a:r>
            <a:r>
              <a:rPr lang="es-ES" noProof="0" dirty="0" err="1">
                <a:solidFill>
                  <a:schemeClr val="tx2"/>
                </a:solidFill>
                <a:latin typeface="Mulish" pitchFamily="2" charset="77"/>
              </a:rPr>
              <a:t>luctus</a:t>
            </a:r>
            <a:r>
              <a:rPr lang="es-ES" noProof="0" dirty="0">
                <a:solidFill>
                  <a:schemeClr val="tx2"/>
                </a:solidFill>
                <a:latin typeface="Mulish" pitchFamily="2" charset="77"/>
              </a:rPr>
              <a:t>. </a:t>
            </a:r>
            <a:r>
              <a:rPr lang="es-ES" noProof="0" dirty="0" err="1">
                <a:solidFill>
                  <a:schemeClr val="tx2"/>
                </a:solidFill>
                <a:latin typeface="Mulish" pitchFamily="2" charset="77"/>
              </a:rPr>
              <a:t>Pellentesque</a:t>
            </a:r>
            <a:r>
              <a:rPr lang="es-ES" noProof="0" dirty="0">
                <a:solidFill>
                  <a:schemeClr val="tx2"/>
                </a:solidFill>
                <a:latin typeface="Mulish" pitchFamily="2" charset="77"/>
              </a:rPr>
              <a:t> neque dolor, </a:t>
            </a:r>
            <a:r>
              <a:rPr lang="es-ES" noProof="0" dirty="0" err="1">
                <a:solidFill>
                  <a:schemeClr val="tx2"/>
                </a:solidFill>
                <a:latin typeface="Mulish" pitchFamily="2" charset="77"/>
              </a:rPr>
              <a:t>interdum</a:t>
            </a:r>
            <a:r>
              <a:rPr lang="es-ES" noProof="0" dirty="0">
                <a:solidFill>
                  <a:schemeClr val="tx2"/>
                </a:solidFill>
                <a:latin typeface="Mulish" pitchFamily="2" charset="77"/>
              </a:rPr>
              <a:t> </a:t>
            </a:r>
            <a:r>
              <a:rPr lang="es-ES" noProof="0" dirty="0" err="1">
                <a:solidFill>
                  <a:schemeClr val="tx2"/>
                </a:solidFill>
                <a:latin typeface="Mulish" pitchFamily="2" charset="77"/>
              </a:rPr>
              <a:t>nec</a:t>
            </a:r>
            <a:r>
              <a:rPr lang="es-ES" noProof="0" dirty="0">
                <a:solidFill>
                  <a:schemeClr val="tx2"/>
                </a:solidFill>
                <a:latin typeface="Mulish" pitchFamily="2" charset="77"/>
              </a:rPr>
              <a:t> </a:t>
            </a:r>
            <a:r>
              <a:rPr lang="es-ES" noProof="0" dirty="0" err="1">
                <a:solidFill>
                  <a:schemeClr val="tx2"/>
                </a:solidFill>
                <a:latin typeface="Mulish" pitchFamily="2" charset="77"/>
              </a:rPr>
              <a:t>nibh</a:t>
            </a:r>
            <a:r>
              <a:rPr lang="es-ES" noProof="0" dirty="0">
                <a:solidFill>
                  <a:schemeClr val="tx2"/>
                </a:solidFill>
                <a:latin typeface="Mulish" pitchFamily="2" charset="77"/>
              </a:rPr>
              <a:t> et, </a:t>
            </a:r>
            <a:r>
              <a:rPr lang="es-ES" noProof="0" dirty="0" err="1">
                <a:solidFill>
                  <a:schemeClr val="tx2"/>
                </a:solidFill>
                <a:latin typeface="Mulish" pitchFamily="2" charset="77"/>
              </a:rPr>
              <a:t>fermentum</a:t>
            </a:r>
            <a:r>
              <a:rPr lang="es-ES" noProof="0" dirty="0">
                <a:solidFill>
                  <a:schemeClr val="tx2"/>
                </a:solidFill>
                <a:latin typeface="Mulish" pitchFamily="2" charset="77"/>
              </a:rPr>
              <a:t> </a:t>
            </a:r>
            <a:r>
              <a:rPr lang="es-ES" noProof="0" dirty="0" err="1">
                <a:solidFill>
                  <a:schemeClr val="tx2"/>
                </a:solidFill>
                <a:latin typeface="Mulish" pitchFamily="2" charset="77"/>
              </a:rPr>
              <a:t>rhoncus</a:t>
            </a:r>
            <a:r>
              <a:rPr lang="es-ES" noProof="0" dirty="0">
                <a:solidFill>
                  <a:schemeClr val="tx2"/>
                </a:solidFill>
                <a:latin typeface="Mulish" pitchFamily="2" charset="77"/>
              </a:rPr>
              <a:t> </a:t>
            </a:r>
            <a:r>
              <a:rPr lang="es-ES" noProof="0" dirty="0" err="1">
                <a:solidFill>
                  <a:schemeClr val="tx2"/>
                </a:solidFill>
                <a:latin typeface="Mulish" pitchFamily="2" charset="77"/>
              </a:rPr>
              <a:t>massa</a:t>
            </a:r>
            <a:r>
              <a:rPr lang="es-ES" noProof="0" dirty="0">
                <a:solidFill>
                  <a:schemeClr val="tx2"/>
                </a:solidFill>
                <a:latin typeface="Mulish" pitchFamily="2" charset="77"/>
              </a:rPr>
              <a:t>. </a:t>
            </a:r>
          </a:p>
        </p:txBody>
      </p:sp>
      <p:cxnSp>
        <p:nvCxnSpPr>
          <p:cNvPr id="40" name="Straight Connector 39">
            <a:extLst>
              <a:ext uri="{FF2B5EF4-FFF2-40B4-BE49-F238E27FC236}">
                <a16:creationId xmlns:a16="http://schemas.microsoft.com/office/drawing/2014/main" id="{FCE437DB-088B-4AF5-A902-BD4AEDFFA80D}"/>
              </a:ext>
            </a:extLst>
          </p:cNvPr>
          <p:cNvCxnSpPr>
            <a:cxnSpLocks/>
          </p:cNvCxnSpPr>
          <p:nvPr/>
        </p:nvCxnSpPr>
        <p:spPr>
          <a:xfrm>
            <a:off x="0" y="1687120"/>
            <a:ext cx="65672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AA9A1B3F-50CA-40CC-A1CE-D24A3CDC1DD2}"/>
              </a:ext>
            </a:extLst>
          </p:cNvPr>
          <p:cNvSpPr txBox="1"/>
          <p:nvPr/>
        </p:nvSpPr>
        <p:spPr>
          <a:xfrm>
            <a:off x="1674674" y="2628637"/>
            <a:ext cx="3297841" cy="646331"/>
          </a:xfrm>
          <a:prstGeom prst="rect">
            <a:avLst/>
          </a:prstGeom>
          <a:noFill/>
        </p:spPr>
        <p:txBody>
          <a:bodyPr wrap="square" rtlCol="0">
            <a:spAutoFit/>
          </a:bodyPr>
          <a:lstStyle/>
          <a:p>
            <a:r>
              <a:rPr lang="es-ES" noProof="0" dirty="0" err="1">
                <a:latin typeface="Mulish" pitchFamily="2" charset="77"/>
                <a:ea typeface="Open Sans Light" panose="020B0606030504020204" pitchFamily="34" charset="0"/>
                <a:cs typeface="Open Sans Light" panose="020B0606030504020204" pitchFamily="34" charset="0"/>
              </a:rPr>
              <a:t>Our</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best</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service</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always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puts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what</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consumers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need</a:t>
            </a:r>
            <a:endParaRPr lang="es-ES" noProof="0" dirty="0">
              <a:latin typeface="Mulish" pitchFamily="2" charset="77"/>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6116577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Marcador de posición de imagen 9" descr="Mujer hablando por telefono&#10;&#10;El contenido generado por IA puede ser incorrecto.">
            <a:extLst>
              <a:ext uri="{FF2B5EF4-FFF2-40B4-BE49-F238E27FC236}">
                <a16:creationId xmlns:a16="http://schemas.microsoft.com/office/drawing/2014/main" id="{BCEE020F-0757-D6D8-91E2-A9A3715102E1}"/>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1090" b="1090"/>
          <a:stretch>
            <a:fillRect/>
          </a:stretch>
        </p:blipFill>
        <p:spPr>
          <a:xfrm>
            <a:off x="1076325" y="501857"/>
            <a:ext cx="5819775" cy="3676650"/>
          </a:xfrm>
        </p:spPr>
      </p:pic>
      <p:sp>
        <p:nvSpPr>
          <p:cNvPr id="4" name="Round Same-side Corner of Rectangle 55">
            <a:extLst>
              <a:ext uri="{FF2B5EF4-FFF2-40B4-BE49-F238E27FC236}">
                <a16:creationId xmlns:a16="http://schemas.microsoft.com/office/drawing/2014/main" id="{1E068E19-2966-44AD-8BA2-D5B3A02BDDEF}"/>
              </a:ext>
            </a:extLst>
          </p:cNvPr>
          <p:cNvSpPr/>
          <p:nvPr/>
        </p:nvSpPr>
        <p:spPr>
          <a:xfrm>
            <a:off x="4019551" y="2457450"/>
            <a:ext cx="2638425" cy="3505200"/>
          </a:xfrm>
          <a:prstGeom prst="round2DiagRect">
            <a:avLst>
              <a:gd name="adj1" fmla="val 0"/>
              <a:gd name="adj2" fmla="val 0"/>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5" name="Round Same-side Corner of Rectangle 55">
            <a:extLst>
              <a:ext uri="{FF2B5EF4-FFF2-40B4-BE49-F238E27FC236}">
                <a16:creationId xmlns:a16="http://schemas.microsoft.com/office/drawing/2014/main" id="{7A75F2F8-CF89-4080-AE31-3993DF684953}"/>
              </a:ext>
            </a:extLst>
          </p:cNvPr>
          <p:cNvSpPr/>
          <p:nvPr/>
        </p:nvSpPr>
        <p:spPr>
          <a:xfrm>
            <a:off x="1076325" y="2457450"/>
            <a:ext cx="2638425" cy="3505200"/>
          </a:xfrm>
          <a:prstGeom prst="round2DiagRect">
            <a:avLst>
              <a:gd name="adj1" fmla="val 0"/>
              <a:gd name="adj2" fmla="val 0"/>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15" name="TextBox 14">
            <a:extLst>
              <a:ext uri="{FF2B5EF4-FFF2-40B4-BE49-F238E27FC236}">
                <a16:creationId xmlns:a16="http://schemas.microsoft.com/office/drawing/2014/main" id="{B797EF72-E13B-4356-B382-A373BD0B59B0}"/>
              </a:ext>
            </a:extLst>
          </p:cNvPr>
          <p:cNvSpPr txBox="1"/>
          <p:nvPr/>
        </p:nvSpPr>
        <p:spPr>
          <a:xfrm>
            <a:off x="1076325" y="4238388"/>
            <a:ext cx="2638425" cy="338554"/>
          </a:xfrm>
          <a:prstGeom prst="rect">
            <a:avLst/>
          </a:prstGeom>
          <a:noFill/>
        </p:spPr>
        <p:txBody>
          <a:bodyPr wrap="square" rtlCol="0">
            <a:spAutoFit/>
          </a:bodyPr>
          <a:lstStyle/>
          <a:p>
            <a:pPr algn="ctr"/>
            <a:r>
              <a:rPr lang="es-ES" sz="1600" noProof="0" dirty="0">
                <a:latin typeface="Mulish" pitchFamily="2" charset="77"/>
                <a:ea typeface="Open Sans Light" panose="020B0606030504020204" pitchFamily="34" charset="0"/>
                <a:cs typeface="Open Sans Light" panose="020B0606030504020204" pitchFamily="34" charset="0"/>
              </a:rPr>
              <a:t>Business </a:t>
            </a:r>
            <a:r>
              <a:rPr lang="es-ES" sz="1600" noProof="0" dirty="0" err="1">
                <a:latin typeface="Mulish" pitchFamily="2" charset="77"/>
                <a:ea typeface="Open Sans Light" panose="020B0606030504020204" pitchFamily="34" charset="0"/>
                <a:cs typeface="Open Sans Light" panose="020B0606030504020204" pitchFamily="34" charset="0"/>
              </a:rPr>
              <a:t>Planning</a:t>
            </a:r>
            <a:endParaRPr lang="es-ES" sz="1600" noProof="0" dirty="0">
              <a:latin typeface="Mulish" pitchFamily="2" charset="77"/>
              <a:ea typeface="Open Sans Light" panose="020B0606030504020204" pitchFamily="34" charset="0"/>
              <a:cs typeface="Open Sans Light" panose="020B0606030504020204" pitchFamily="34" charset="0"/>
            </a:endParaRPr>
          </a:p>
        </p:txBody>
      </p:sp>
      <p:sp>
        <p:nvSpPr>
          <p:cNvPr id="16" name="Oval 15">
            <a:extLst>
              <a:ext uri="{FF2B5EF4-FFF2-40B4-BE49-F238E27FC236}">
                <a16:creationId xmlns:a16="http://schemas.microsoft.com/office/drawing/2014/main" id="{843C678A-38F7-469C-B05A-2F0814E3353F}"/>
              </a:ext>
            </a:extLst>
          </p:cNvPr>
          <p:cNvSpPr/>
          <p:nvPr/>
        </p:nvSpPr>
        <p:spPr>
          <a:xfrm>
            <a:off x="1974562" y="2966155"/>
            <a:ext cx="841950" cy="841948"/>
          </a:xfrm>
          <a:prstGeom prst="ellipse">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grpSp>
        <p:nvGrpSpPr>
          <p:cNvPr id="17" name="Group 159">
            <a:extLst>
              <a:ext uri="{FF2B5EF4-FFF2-40B4-BE49-F238E27FC236}">
                <a16:creationId xmlns:a16="http://schemas.microsoft.com/office/drawing/2014/main" id="{D8A113F7-C9B5-4DEF-98DB-D3CA96A60F9A}"/>
              </a:ext>
            </a:extLst>
          </p:cNvPr>
          <p:cNvGrpSpPr/>
          <p:nvPr/>
        </p:nvGrpSpPr>
        <p:grpSpPr>
          <a:xfrm>
            <a:off x="2219001" y="3205621"/>
            <a:ext cx="353072" cy="349988"/>
            <a:chOff x="704850" y="2703513"/>
            <a:chExt cx="363538" cy="360363"/>
          </a:xfrm>
          <a:solidFill>
            <a:schemeClr val="bg1"/>
          </a:solidFill>
        </p:grpSpPr>
        <p:sp>
          <p:nvSpPr>
            <p:cNvPr id="18" name="Freeform 117">
              <a:extLst>
                <a:ext uri="{FF2B5EF4-FFF2-40B4-BE49-F238E27FC236}">
                  <a16:creationId xmlns:a16="http://schemas.microsoft.com/office/drawing/2014/main" id="{D9C92DA4-1999-48E0-9495-222400E8086C}"/>
                </a:ext>
              </a:extLst>
            </p:cNvPr>
            <p:cNvSpPr>
              <a:spLocks noEditPoints="1"/>
            </p:cNvSpPr>
            <p:nvPr/>
          </p:nvSpPr>
          <p:spPr bwMode="auto">
            <a:xfrm>
              <a:off x="903288" y="2751138"/>
              <a:ext cx="117475" cy="117475"/>
            </a:xfrm>
            <a:custGeom>
              <a:avLst/>
              <a:gdLst/>
              <a:ahLst/>
              <a:cxnLst>
                <a:cxn ang="0">
                  <a:pos x="36" y="38"/>
                </a:cxn>
                <a:cxn ang="0">
                  <a:pos x="36" y="38"/>
                </a:cxn>
                <a:cxn ang="0">
                  <a:pos x="38" y="40"/>
                </a:cxn>
                <a:cxn ang="0">
                  <a:pos x="40" y="38"/>
                </a:cxn>
                <a:cxn ang="0">
                  <a:pos x="40" y="38"/>
                </a:cxn>
                <a:cxn ang="0">
                  <a:pos x="2" y="0"/>
                </a:cxn>
                <a:cxn ang="0">
                  <a:pos x="2" y="0"/>
                </a:cxn>
                <a:cxn ang="0">
                  <a:pos x="0" y="1"/>
                </a:cxn>
                <a:cxn ang="0">
                  <a:pos x="2" y="3"/>
                </a:cxn>
                <a:cxn ang="0">
                  <a:pos x="2" y="3"/>
                </a:cxn>
                <a:cxn ang="0">
                  <a:pos x="36" y="38"/>
                </a:cxn>
                <a:cxn ang="0">
                  <a:pos x="36" y="38"/>
                </a:cxn>
                <a:cxn ang="0">
                  <a:pos x="36" y="38"/>
                </a:cxn>
              </a:cxnLst>
              <a:rect l="0" t="0" r="r" b="b"/>
              <a:pathLst>
                <a:path w="40" h="40">
                  <a:moveTo>
                    <a:pt x="36" y="38"/>
                  </a:moveTo>
                  <a:cubicBezTo>
                    <a:pt x="36" y="38"/>
                    <a:pt x="36" y="38"/>
                    <a:pt x="36" y="38"/>
                  </a:cubicBezTo>
                  <a:cubicBezTo>
                    <a:pt x="36" y="39"/>
                    <a:pt x="37" y="40"/>
                    <a:pt x="38" y="40"/>
                  </a:cubicBezTo>
                  <a:cubicBezTo>
                    <a:pt x="39" y="40"/>
                    <a:pt x="40" y="39"/>
                    <a:pt x="40" y="38"/>
                  </a:cubicBezTo>
                  <a:cubicBezTo>
                    <a:pt x="40" y="38"/>
                    <a:pt x="40" y="38"/>
                    <a:pt x="40" y="38"/>
                  </a:cubicBezTo>
                  <a:cubicBezTo>
                    <a:pt x="40" y="17"/>
                    <a:pt x="23" y="0"/>
                    <a:pt x="2" y="0"/>
                  </a:cubicBezTo>
                  <a:cubicBezTo>
                    <a:pt x="2" y="0"/>
                    <a:pt x="2" y="0"/>
                    <a:pt x="2" y="0"/>
                  </a:cubicBezTo>
                  <a:cubicBezTo>
                    <a:pt x="1" y="0"/>
                    <a:pt x="0" y="0"/>
                    <a:pt x="0" y="1"/>
                  </a:cubicBezTo>
                  <a:cubicBezTo>
                    <a:pt x="0" y="3"/>
                    <a:pt x="1" y="3"/>
                    <a:pt x="2" y="3"/>
                  </a:cubicBezTo>
                  <a:cubicBezTo>
                    <a:pt x="2" y="3"/>
                    <a:pt x="2" y="3"/>
                    <a:pt x="2" y="3"/>
                  </a:cubicBezTo>
                  <a:cubicBezTo>
                    <a:pt x="21" y="3"/>
                    <a:pt x="36" y="19"/>
                    <a:pt x="36" y="38"/>
                  </a:cubicBezTo>
                  <a:close/>
                  <a:moveTo>
                    <a:pt x="36" y="38"/>
                  </a:moveTo>
                  <a:cubicBezTo>
                    <a:pt x="36" y="38"/>
                    <a:pt x="36" y="38"/>
                    <a:pt x="36" y="38"/>
                  </a:cubicBezTo>
                </a:path>
              </a:pathLst>
            </a:custGeom>
            <a:grp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19" name="Freeform 118">
              <a:extLst>
                <a:ext uri="{FF2B5EF4-FFF2-40B4-BE49-F238E27FC236}">
                  <a16:creationId xmlns:a16="http://schemas.microsoft.com/office/drawing/2014/main" id="{DC42659F-C7A5-4853-8B06-A075862CA9CE}"/>
                </a:ext>
              </a:extLst>
            </p:cNvPr>
            <p:cNvSpPr>
              <a:spLocks noEditPoints="1"/>
            </p:cNvSpPr>
            <p:nvPr/>
          </p:nvSpPr>
          <p:spPr bwMode="auto">
            <a:xfrm>
              <a:off x="704850" y="2703513"/>
              <a:ext cx="363538" cy="360363"/>
            </a:xfrm>
            <a:custGeom>
              <a:avLst/>
              <a:gdLst/>
              <a:ahLst/>
              <a:cxnLst>
                <a:cxn ang="0">
                  <a:pos x="36" y="4"/>
                </a:cxn>
                <a:cxn ang="0">
                  <a:pos x="28" y="0"/>
                </a:cxn>
                <a:cxn ang="0">
                  <a:pos x="23" y="1"/>
                </a:cxn>
                <a:cxn ang="0">
                  <a:pos x="16" y="12"/>
                </a:cxn>
                <a:cxn ang="0">
                  <a:pos x="16" y="64"/>
                </a:cxn>
                <a:cxn ang="0">
                  <a:pos x="4" y="76"/>
                </a:cxn>
                <a:cxn ang="0">
                  <a:pos x="4" y="93"/>
                </a:cxn>
                <a:cxn ang="0">
                  <a:pos x="31" y="120"/>
                </a:cxn>
                <a:cxn ang="0">
                  <a:pos x="39" y="123"/>
                </a:cxn>
                <a:cxn ang="0">
                  <a:pos x="47" y="120"/>
                </a:cxn>
                <a:cxn ang="0">
                  <a:pos x="59" y="108"/>
                </a:cxn>
                <a:cxn ang="0">
                  <a:pos x="112" y="108"/>
                </a:cxn>
                <a:cxn ang="0">
                  <a:pos x="123" y="100"/>
                </a:cxn>
                <a:cxn ang="0">
                  <a:pos x="120" y="88"/>
                </a:cxn>
                <a:cxn ang="0">
                  <a:pos x="36" y="4"/>
                </a:cxn>
                <a:cxn ang="0">
                  <a:pos x="54" y="102"/>
                </a:cxn>
                <a:cxn ang="0">
                  <a:pos x="42" y="114"/>
                </a:cxn>
                <a:cxn ang="0">
                  <a:pos x="39" y="115"/>
                </a:cxn>
                <a:cxn ang="0">
                  <a:pos x="36" y="114"/>
                </a:cxn>
                <a:cxn ang="0">
                  <a:pos x="10" y="87"/>
                </a:cxn>
                <a:cxn ang="0">
                  <a:pos x="8" y="85"/>
                </a:cxn>
                <a:cxn ang="0">
                  <a:pos x="10" y="82"/>
                </a:cxn>
                <a:cxn ang="0">
                  <a:pos x="22" y="70"/>
                </a:cxn>
                <a:cxn ang="0">
                  <a:pos x="22" y="70"/>
                </a:cxn>
                <a:cxn ang="0">
                  <a:pos x="54" y="102"/>
                </a:cxn>
                <a:cxn ang="0">
                  <a:pos x="54" y="102"/>
                </a:cxn>
                <a:cxn ang="0">
                  <a:pos x="59" y="100"/>
                </a:cxn>
                <a:cxn ang="0">
                  <a:pos x="57" y="100"/>
                </a:cxn>
                <a:cxn ang="0">
                  <a:pos x="23" y="66"/>
                </a:cxn>
                <a:cxn ang="0">
                  <a:pos x="24" y="64"/>
                </a:cxn>
                <a:cxn ang="0">
                  <a:pos x="24" y="18"/>
                </a:cxn>
                <a:cxn ang="0">
                  <a:pos x="105" y="100"/>
                </a:cxn>
                <a:cxn ang="0">
                  <a:pos x="59" y="100"/>
                </a:cxn>
                <a:cxn ang="0">
                  <a:pos x="116" y="98"/>
                </a:cxn>
                <a:cxn ang="0">
                  <a:pos x="112" y="100"/>
                </a:cxn>
                <a:cxn ang="0">
                  <a:pos x="111" y="100"/>
                </a:cxn>
                <a:cxn ang="0">
                  <a:pos x="24" y="13"/>
                </a:cxn>
                <a:cxn ang="0">
                  <a:pos x="24" y="12"/>
                </a:cxn>
                <a:cxn ang="0">
                  <a:pos x="26" y="8"/>
                </a:cxn>
                <a:cxn ang="0">
                  <a:pos x="28" y="8"/>
                </a:cxn>
                <a:cxn ang="0">
                  <a:pos x="30" y="9"/>
                </a:cxn>
                <a:cxn ang="0">
                  <a:pos x="115" y="93"/>
                </a:cxn>
                <a:cxn ang="0">
                  <a:pos x="116" y="98"/>
                </a:cxn>
                <a:cxn ang="0">
                  <a:pos x="116" y="98"/>
                </a:cxn>
                <a:cxn ang="0">
                  <a:pos x="116" y="98"/>
                </a:cxn>
              </a:cxnLst>
              <a:rect l="0" t="0" r="r" b="b"/>
              <a:pathLst>
                <a:path w="124" h="123">
                  <a:moveTo>
                    <a:pt x="36" y="4"/>
                  </a:moveTo>
                  <a:cubicBezTo>
                    <a:pt x="34" y="1"/>
                    <a:pt x="31" y="0"/>
                    <a:pt x="28" y="0"/>
                  </a:cubicBezTo>
                  <a:cubicBezTo>
                    <a:pt x="26" y="0"/>
                    <a:pt x="25" y="0"/>
                    <a:pt x="23" y="1"/>
                  </a:cubicBezTo>
                  <a:cubicBezTo>
                    <a:pt x="19" y="3"/>
                    <a:pt x="16" y="7"/>
                    <a:pt x="16" y="12"/>
                  </a:cubicBezTo>
                  <a:cubicBezTo>
                    <a:pt x="16" y="64"/>
                    <a:pt x="16" y="64"/>
                    <a:pt x="16" y="64"/>
                  </a:cubicBezTo>
                  <a:cubicBezTo>
                    <a:pt x="4" y="76"/>
                    <a:pt x="4" y="76"/>
                    <a:pt x="4" y="76"/>
                  </a:cubicBezTo>
                  <a:cubicBezTo>
                    <a:pt x="0" y="81"/>
                    <a:pt x="0" y="88"/>
                    <a:pt x="4" y="93"/>
                  </a:cubicBezTo>
                  <a:cubicBezTo>
                    <a:pt x="31" y="120"/>
                    <a:pt x="31" y="120"/>
                    <a:pt x="31" y="120"/>
                  </a:cubicBezTo>
                  <a:cubicBezTo>
                    <a:pt x="33" y="122"/>
                    <a:pt x="36" y="123"/>
                    <a:pt x="39" y="123"/>
                  </a:cubicBezTo>
                  <a:cubicBezTo>
                    <a:pt x="42" y="123"/>
                    <a:pt x="45" y="122"/>
                    <a:pt x="47" y="120"/>
                  </a:cubicBezTo>
                  <a:cubicBezTo>
                    <a:pt x="59" y="108"/>
                    <a:pt x="59" y="108"/>
                    <a:pt x="59" y="108"/>
                  </a:cubicBezTo>
                  <a:cubicBezTo>
                    <a:pt x="112" y="108"/>
                    <a:pt x="112" y="108"/>
                    <a:pt x="112" y="108"/>
                  </a:cubicBezTo>
                  <a:cubicBezTo>
                    <a:pt x="117" y="108"/>
                    <a:pt x="121" y="105"/>
                    <a:pt x="123" y="100"/>
                  </a:cubicBezTo>
                  <a:cubicBezTo>
                    <a:pt x="124" y="96"/>
                    <a:pt x="123" y="91"/>
                    <a:pt x="120" y="88"/>
                  </a:cubicBezTo>
                  <a:lnTo>
                    <a:pt x="36" y="4"/>
                  </a:lnTo>
                  <a:close/>
                  <a:moveTo>
                    <a:pt x="54" y="102"/>
                  </a:moveTo>
                  <a:cubicBezTo>
                    <a:pt x="42" y="114"/>
                    <a:pt x="42" y="114"/>
                    <a:pt x="42" y="114"/>
                  </a:cubicBezTo>
                  <a:cubicBezTo>
                    <a:pt x="41" y="115"/>
                    <a:pt x="40" y="115"/>
                    <a:pt x="39" y="115"/>
                  </a:cubicBezTo>
                  <a:cubicBezTo>
                    <a:pt x="39" y="115"/>
                    <a:pt x="37" y="115"/>
                    <a:pt x="36" y="114"/>
                  </a:cubicBezTo>
                  <a:cubicBezTo>
                    <a:pt x="10" y="87"/>
                    <a:pt x="10" y="87"/>
                    <a:pt x="10" y="87"/>
                  </a:cubicBezTo>
                  <a:cubicBezTo>
                    <a:pt x="9" y="86"/>
                    <a:pt x="8" y="85"/>
                    <a:pt x="8" y="85"/>
                  </a:cubicBezTo>
                  <a:cubicBezTo>
                    <a:pt x="8" y="84"/>
                    <a:pt x="9" y="83"/>
                    <a:pt x="10" y="82"/>
                  </a:cubicBezTo>
                  <a:cubicBezTo>
                    <a:pt x="22" y="70"/>
                    <a:pt x="22" y="70"/>
                    <a:pt x="22" y="70"/>
                  </a:cubicBezTo>
                  <a:cubicBezTo>
                    <a:pt x="22" y="70"/>
                    <a:pt x="22" y="70"/>
                    <a:pt x="22" y="70"/>
                  </a:cubicBezTo>
                  <a:cubicBezTo>
                    <a:pt x="54" y="102"/>
                    <a:pt x="54" y="102"/>
                    <a:pt x="54" y="102"/>
                  </a:cubicBezTo>
                  <a:cubicBezTo>
                    <a:pt x="54" y="102"/>
                    <a:pt x="54" y="102"/>
                    <a:pt x="54" y="102"/>
                  </a:cubicBezTo>
                  <a:close/>
                  <a:moveTo>
                    <a:pt x="59" y="100"/>
                  </a:moveTo>
                  <a:cubicBezTo>
                    <a:pt x="59" y="100"/>
                    <a:pt x="58" y="100"/>
                    <a:pt x="57" y="100"/>
                  </a:cubicBezTo>
                  <a:cubicBezTo>
                    <a:pt x="23" y="66"/>
                    <a:pt x="23" y="66"/>
                    <a:pt x="23" y="66"/>
                  </a:cubicBezTo>
                  <a:cubicBezTo>
                    <a:pt x="24" y="66"/>
                    <a:pt x="24" y="65"/>
                    <a:pt x="24" y="64"/>
                  </a:cubicBezTo>
                  <a:cubicBezTo>
                    <a:pt x="24" y="18"/>
                    <a:pt x="24" y="18"/>
                    <a:pt x="24" y="18"/>
                  </a:cubicBezTo>
                  <a:cubicBezTo>
                    <a:pt x="105" y="100"/>
                    <a:pt x="105" y="100"/>
                    <a:pt x="105" y="100"/>
                  </a:cubicBezTo>
                  <a:lnTo>
                    <a:pt x="59" y="100"/>
                  </a:lnTo>
                  <a:close/>
                  <a:moveTo>
                    <a:pt x="116" y="98"/>
                  </a:moveTo>
                  <a:cubicBezTo>
                    <a:pt x="115" y="99"/>
                    <a:pt x="114" y="100"/>
                    <a:pt x="112" y="100"/>
                  </a:cubicBezTo>
                  <a:cubicBezTo>
                    <a:pt x="111" y="100"/>
                    <a:pt x="111" y="100"/>
                    <a:pt x="111" y="100"/>
                  </a:cubicBezTo>
                  <a:cubicBezTo>
                    <a:pt x="24" y="13"/>
                    <a:pt x="24" y="13"/>
                    <a:pt x="24" y="13"/>
                  </a:cubicBezTo>
                  <a:cubicBezTo>
                    <a:pt x="24" y="12"/>
                    <a:pt x="24" y="12"/>
                    <a:pt x="24" y="12"/>
                  </a:cubicBezTo>
                  <a:cubicBezTo>
                    <a:pt x="24" y="10"/>
                    <a:pt x="25" y="9"/>
                    <a:pt x="26" y="8"/>
                  </a:cubicBezTo>
                  <a:cubicBezTo>
                    <a:pt x="27" y="8"/>
                    <a:pt x="27" y="8"/>
                    <a:pt x="28" y="8"/>
                  </a:cubicBezTo>
                  <a:cubicBezTo>
                    <a:pt x="29" y="8"/>
                    <a:pt x="30" y="8"/>
                    <a:pt x="30" y="9"/>
                  </a:cubicBezTo>
                  <a:cubicBezTo>
                    <a:pt x="115" y="93"/>
                    <a:pt x="115" y="93"/>
                    <a:pt x="115" y="93"/>
                  </a:cubicBezTo>
                  <a:cubicBezTo>
                    <a:pt x="116" y="94"/>
                    <a:pt x="116" y="96"/>
                    <a:pt x="116" y="98"/>
                  </a:cubicBezTo>
                  <a:close/>
                  <a:moveTo>
                    <a:pt x="116" y="98"/>
                  </a:moveTo>
                  <a:cubicBezTo>
                    <a:pt x="116" y="98"/>
                    <a:pt x="116" y="98"/>
                    <a:pt x="116" y="98"/>
                  </a:cubicBezTo>
                </a:path>
              </a:pathLst>
            </a:custGeom>
            <a:grp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0" name="Freeform 119">
              <a:extLst>
                <a:ext uri="{FF2B5EF4-FFF2-40B4-BE49-F238E27FC236}">
                  <a16:creationId xmlns:a16="http://schemas.microsoft.com/office/drawing/2014/main" id="{4635ABFF-C56D-4D33-86EC-64E17EB5A353}"/>
                </a:ext>
              </a:extLst>
            </p:cNvPr>
            <p:cNvSpPr>
              <a:spLocks noEditPoints="1"/>
            </p:cNvSpPr>
            <p:nvPr/>
          </p:nvSpPr>
          <p:spPr bwMode="auto">
            <a:xfrm>
              <a:off x="898525" y="2703513"/>
              <a:ext cx="166688" cy="169863"/>
            </a:xfrm>
            <a:custGeom>
              <a:avLst/>
              <a:gdLst/>
              <a:ahLst/>
              <a:cxnLst>
                <a:cxn ang="0">
                  <a:pos x="4" y="8"/>
                </a:cxn>
                <a:cxn ang="0">
                  <a:pos x="4" y="8"/>
                </a:cxn>
                <a:cxn ang="0">
                  <a:pos x="50" y="54"/>
                </a:cxn>
                <a:cxn ang="0">
                  <a:pos x="54" y="58"/>
                </a:cxn>
                <a:cxn ang="0">
                  <a:pos x="57" y="54"/>
                </a:cxn>
                <a:cxn ang="0">
                  <a:pos x="57" y="54"/>
                </a:cxn>
                <a:cxn ang="0">
                  <a:pos x="4" y="0"/>
                </a:cxn>
                <a:cxn ang="0">
                  <a:pos x="4" y="0"/>
                </a:cxn>
                <a:cxn ang="0">
                  <a:pos x="0" y="4"/>
                </a:cxn>
                <a:cxn ang="0">
                  <a:pos x="4" y="8"/>
                </a:cxn>
                <a:cxn ang="0">
                  <a:pos x="4" y="8"/>
                </a:cxn>
                <a:cxn ang="0">
                  <a:pos x="4" y="8"/>
                </a:cxn>
              </a:cxnLst>
              <a:rect l="0" t="0" r="r" b="b"/>
              <a:pathLst>
                <a:path w="57" h="58">
                  <a:moveTo>
                    <a:pt x="4" y="8"/>
                  </a:moveTo>
                  <a:cubicBezTo>
                    <a:pt x="4" y="8"/>
                    <a:pt x="4" y="8"/>
                    <a:pt x="4" y="8"/>
                  </a:cubicBezTo>
                  <a:cubicBezTo>
                    <a:pt x="29" y="8"/>
                    <a:pt x="50" y="29"/>
                    <a:pt x="50" y="54"/>
                  </a:cubicBezTo>
                  <a:cubicBezTo>
                    <a:pt x="50" y="56"/>
                    <a:pt x="52" y="58"/>
                    <a:pt x="54" y="58"/>
                  </a:cubicBezTo>
                  <a:cubicBezTo>
                    <a:pt x="56" y="58"/>
                    <a:pt x="57" y="56"/>
                    <a:pt x="57" y="54"/>
                  </a:cubicBezTo>
                  <a:cubicBezTo>
                    <a:pt x="57" y="54"/>
                    <a:pt x="57" y="54"/>
                    <a:pt x="57" y="54"/>
                  </a:cubicBezTo>
                  <a:cubicBezTo>
                    <a:pt x="57" y="24"/>
                    <a:pt x="33" y="0"/>
                    <a:pt x="4" y="0"/>
                  </a:cubicBezTo>
                  <a:cubicBezTo>
                    <a:pt x="4" y="0"/>
                    <a:pt x="4" y="0"/>
                    <a:pt x="4" y="0"/>
                  </a:cubicBezTo>
                  <a:cubicBezTo>
                    <a:pt x="2" y="0"/>
                    <a:pt x="0" y="2"/>
                    <a:pt x="0" y="4"/>
                  </a:cubicBezTo>
                  <a:cubicBezTo>
                    <a:pt x="0" y="6"/>
                    <a:pt x="2" y="8"/>
                    <a:pt x="4" y="8"/>
                  </a:cubicBezTo>
                  <a:close/>
                  <a:moveTo>
                    <a:pt x="4" y="8"/>
                  </a:moveTo>
                  <a:cubicBezTo>
                    <a:pt x="4" y="8"/>
                    <a:pt x="4" y="8"/>
                    <a:pt x="4" y="8"/>
                  </a:cubicBezTo>
                </a:path>
              </a:pathLst>
            </a:custGeom>
            <a:grp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grpSp>
      <p:sp>
        <p:nvSpPr>
          <p:cNvPr id="21" name="TextBox 20">
            <a:extLst>
              <a:ext uri="{FF2B5EF4-FFF2-40B4-BE49-F238E27FC236}">
                <a16:creationId xmlns:a16="http://schemas.microsoft.com/office/drawing/2014/main" id="{4CCFADE7-FFBD-4FF9-AE3B-24EF962C0F51}"/>
              </a:ext>
            </a:extLst>
          </p:cNvPr>
          <p:cNvSpPr txBox="1"/>
          <p:nvPr/>
        </p:nvSpPr>
        <p:spPr>
          <a:xfrm>
            <a:off x="1368584" y="4696704"/>
            <a:ext cx="2053907" cy="827021"/>
          </a:xfrm>
          <a:prstGeom prst="rect">
            <a:avLst/>
          </a:prstGeom>
          <a:noFill/>
        </p:spPr>
        <p:txBody>
          <a:bodyPr wrap="square" rtlCol="0">
            <a:spAutoFit/>
          </a:bodyPr>
          <a:lstStyle/>
          <a:p>
            <a:pPr algn="ct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22" name="TextBox 21">
            <a:extLst>
              <a:ext uri="{FF2B5EF4-FFF2-40B4-BE49-F238E27FC236}">
                <a16:creationId xmlns:a16="http://schemas.microsoft.com/office/drawing/2014/main" id="{6DC1D075-9694-492E-9AE3-03FE256FE842}"/>
              </a:ext>
            </a:extLst>
          </p:cNvPr>
          <p:cNvSpPr txBox="1"/>
          <p:nvPr/>
        </p:nvSpPr>
        <p:spPr>
          <a:xfrm>
            <a:off x="4019550" y="4238388"/>
            <a:ext cx="2638426" cy="338554"/>
          </a:xfrm>
          <a:prstGeom prst="rect">
            <a:avLst/>
          </a:prstGeom>
          <a:noFill/>
        </p:spPr>
        <p:txBody>
          <a:bodyPr wrap="square" rtlCol="0">
            <a:spAutoFit/>
          </a:bodyPr>
          <a:lstStyle/>
          <a:p>
            <a:pPr algn="ctr"/>
            <a:r>
              <a:rPr lang="es-ES" sz="1600" noProof="0" dirty="0">
                <a:latin typeface="Mulish" pitchFamily="2" charset="77"/>
                <a:ea typeface="Open Sans Light" panose="020B0606030504020204" pitchFamily="34" charset="0"/>
                <a:cs typeface="Open Sans Light" panose="020B0606030504020204" pitchFamily="34" charset="0"/>
              </a:rPr>
              <a:t>Market </a:t>
            </a:r>
            <a:r>
              <a:rPr lang="es-ES" sz="1600" noProof="0" dirty="0" err="1">
                <a:latin typeface="Mulish" pitchFamily="2" charset="77"/>
                <a:ea typeface="Open Sans Light" panose="020B0606030504020204" pitchFamily="34" charset="0"/>
                <a:cs typeface="Open Sans Light" panose="020B0606030504020204" pitchFamily="34" charset="0"/>
              </a:rPr>
              <a:t>Research</a:t>
            </a:r>
            <a:endParaRPr lang="es-ES" sz="1600" noProof="0" dirty="0">
              <a:latin typeface="Mulish" pitchFamily="2" charset="77"/>
              <a:ea typeface="Open Sans Light" panose="020B0606030504020204" pitchFamily="34" charset="0"/>
              <a:cs typeface="Open Sans Light" panose="020B0606030504020204" pitchFamily="34" charset="0"/>
            </a:endParaRPr>
          </a:p>
        </p:txBody>
      </p:sp>
      <p:sp>
        <p:nvSpPr>
          <p:cNvPr id="23" name="Oval 22">
            <a:extLst>
              <a:ext uri="{FF2B5EF4-FFF2-40B4-BE49-F238E27FC236}">
                <a16:creationId xmlns:a16="http://schemas.microsoft.com/office/drawing/2014/main" id="{098C4861-2C9D-40FE-805F-04DC65B9B821}"/>
              </a:ext>
            </a:extLst>
          </p:cNvPr>
          <p:cNvSpPr/>
          <p:nvPr/>
        </p:nvSpPr>
        <p:spPr>
          <a:xfrm>
            <a:off x="4917788" y="2966155"/>
            <a:ext cx="841950" cy="841948"/>
          </a:xfrm>
          <a:prstGeom prst="ellipse">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4" name="Freeform 72">
            <a:extLst>
              <a:ext uri="{FF2B5EF4-FFF2-40B4-BE49-F238E27FC236}">
                <a16:creationId xmlns:a16="http://schemas.microsoft.com/office/drawing/2014/main" id="{E5DEF3F7-DE94-473F-8BE0-094D4457B2AF}"/>
              </a:ext>
            </a:extLst>
          </p:cNvPr>
          <p:cNvSpPr>
            <a:spLocks noEditPoints="1"/>
          </p:cNvSpPr>
          <p:nvPr/>
        </p:nvSpPr>
        <p:spPr bwMode="auto">
          <a:xfrm>
            <a:off x="5161985" y="3210351"/>
            <a:ext cx="353557" cy="353557"/>
          </a:xfrm>
          <a:custGeom>
            <a:avLst/>
            <a:gdLst>
              <a:gd name="T0" fmla="*/ 2147483646 w 123"/>
              <a:gd name="T1" fmla="*/ 2147483646 h 123"/>
              <a:gd name="T2" fmla="*/ 2147483646 w 123"/>
              <a:gd name="T3" fmla="*/ 0 h 123"/>
              <a:gd name="T4" fmla="*/ 2147483646 w 123"/>
              <a:gd name="T5" fmla="*/ 2147483646 h 123"/>
              <a:gd name="T6" fmla="*/ 2147483646 w 123"/>
              <a:gd name="T7" fmla="*/ 2147483646 h 123"/>
              <a:gd name="T8" fmla="*/ 0 w 123"/>
              <a:gd name="T9" fmla="*/ 2147483646 h 123"/>
              <a:gd name="T10" fmla="*/ 2147483646 w 123"/>
              <a:gd name="T11" fmla="*/ 2147483646 h 123"/>
              <a:gd name="T12" fmla="*/ 2147483646 w 123"/>
              <a:gd name="T13" fmla="*/ 2147483646 h 123"/>
              <a:gd name="T14" fmla="*/ 2147483646 w 123"/>
              <a:gd name="T15" fmla="*/ 2147483646 h 123"/>
              <a:gd name="T16" fmla="*/ 2147483646 w 123"/>
              <a:gd name="T17" fmla="*/ 2147483646 h 123"/>
              <a:gd name="T18" fmla="*/ 2147483646 w 123"/>
              <a:gd name="T19" fmla="*/ 2147483646 h 123"/>
              <a:gd name="T20" fmla="*/ 2147483646 w 123"/>
              <a:gd name="T21" fmla="*/ 2147483646 h 123"/>
              <a:gd name="T22" fmla="*/ 2147483646 w 123"/>
              <a:gd name="T23" fmla="*/ 2147483646 h 123"/>
              <a:gd name="T24" fmla="*/ 2147483646 w 123"/>
              <a:gd name="T25" fmla="*/ 2147483646 h 123"/>
              <a:gd name="T26" fmla="*/ 2147483646 w 123"/>
              <a:gd name="T27" fmla="*/ 2147483646 h 123"/>
              <a:gd name="T28" fmla="*/ 2147483646 w 123"/>
              <a:gd name="T29" fmla="*/ 2147483646 h 123"/>
              <a:gd name="T30" fmla="*/ 2147483646 w 123"/>
              <a:gd name="T31" fmla="*/ 2147483646 h 123"/>
              <a:gd name="T32" fmla="*/ 2147483646 w 123"/>
              <a:gd name="T33" fmla="*/ 2147483646 h 123"/>
              <a:gd name="T34" fmla="*/ 2147483646 w 123"/>
              <a:gd name="T35" fmla="*/ 2147483646 h 123"/>
              <a:gd name="T36" fmla="*/ 2147483646 w 123"/>
              <a:gd name="T37" fmla="*/ 2147483646 h 123"/>
              <a:gd name="T38" fmla="*/ 2147483646 w 123"/>
              <a:gd name="T39" fmla="*/ 2147483646 h 123"/>
              <a:gd name="T40" fmla="*/ 2147483646 w 123"/>
              <a:gd name="T41" fmla="*/ 2147483646 h 123"/>
              <a:gd name="T42" fmla="*/ 2147483646 w 123"/>
              <a:gd name="T43" fmla="*/ 2147483646 h 123"/>
              <a:gd name="T44" fmla="*/ 2147483646 w 123"/>
              <a:gd name="T45" fmla="*/ 2147483646 h 123"/>
              <a:gd name="T46" fmla="*/ 2147483646 w 123"/>
              <a:gd name="T47" fmla="*/ 2147483646 h 123"/>
              <a:gd name="T48" fmla="*/ 2147483646 w 123"/>
              <a:gd name="T49" fmla="*/ 2147483646 h 123"/>
              <a:gd name="T50" fmla="*/ 2147483646 w 123"/>
              <a:gd name="T51" fmla="*/ 2147483646 h 123"/>
              <a:gd name="T52" fmla="*/ 2147483646 w 123"/>
              <a:gd name="T53" fmla="*/ 2147483646 h 123"/>
              <a:gd name="T54" fmla="*/ 2147483646 w 123"/>
              <a:gd name="T55" fmla="*/ 2147483646 h 123"/>
              <a:gd name="T56" fmla="*/ 2147483646 w 123"/>
              <a:gd name="T57" fmla="*/ 2147483646 h 123"/>
              <a:gd name="T58" fmla="*/ 2147483646 w 123"/>
              <a:gd name="T59" fmla="*/ 2147483646 h 123"/>
              <a:gd name="T60" fmla="*/ 2147483646 w 123"/>
              <a:gd name="T61" fmla="*/ 2147483646 h 123"/>
              <a:gd name="T62" fmla="*/ 2147483646 w 123"/>
              <a:gd name="T63" fmla="*/ 2147483646 h 123"/>
              <a:gd name="T64" fmla="*/ 2147483646 w 123"/>
              <a:gd name="T65" fmla="*/ 2147483646 h 123"/>
              <a:gd name="T66" fmla="*/ 2147483646 w 123"/>
              <a:gd name="T67" fmla="*/ 2147483646 h 123"/>
              <a:gd name="T68" fmla="*/ 2147483646 w 123"/>
              <a:gd name="T69" fmla="*/ 2147483646 h 12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a:noFill/>
          </a:ln>
        </p:spPr>
        <p:txBody>
          <a:bodyPr/>
          <a:lstStyle/>
          <a:p>
            <a:endParaRPr lang="es-ES" noProof="0" dirty="0"/>
          </a:p>
        </p:txBody>
      </p:sp>
      <p:sp>
        <p:nvSpPr>
          <p:cNvPr id="25" name="TextBox 24">
            <a:extLst>
              <a:ext uri="{FF2B5EF4-FFF2-40B4-BE49-F238E27FC236}">
                <a16:creationId xmlns:a16="http://schemas.microsoft.com/office/drawing/2014/main" id="{C4B84F05-BD40-4551-9613-49FA4F08DA1E}"/>
              </a:ext>
            </a:extLst>
          </p:cNvPr>
          <p:cNvSpPr txBox="1"/>
          <p:nvPr/>
        </p:nvSpPr>
        <p:spPr>
          <a:xfrm>
            <a:off x="4313651" y="4696704"/>
            <a:ext cx="2050224" cy="827021"/>
          </a:xfrm>
          <a:prstGeom prst="rect">
            <a:avLst/>
          </a:prstGeom>
          <a:noFill/>
        </p:spPr>
        <p:txBody>
          <a:bodyPr wrap="square" rtlCol="0">
            <a:spAutoFit/>
          </a:bodyPr>
          <a:lstStyle/>
          <a:p>
            <a:pPr algn="ct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6" name="TextBox 5">
            <a:extLst>
              <a:ext uri="{FF2B5EF4-FFF2-40B4-BE49-F238E27FC236}">
                <a16:creationId xmlns:a16="http://schemas.microsoft.com/office/drawing/2014/main" id="{B5B95A2B-CD37-45F9-AEFB-D868791CF3C2}"/>
              </a:ext>
            </a:extLst>
          </p:cNvPr>
          <p:cNvSpPr txBox="1"/>
          <p:nvPr/>
        </p:nvSpPr>
        <p:spPr>
          <a:xfrm>
            <a:off x="7785666" y="1659615"/>
            <a:ext cx="3530979" cy="954107"/>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a:solidFill>
                  <a:schemeClr val="tx1"/>
                </a:solidFill>
                <a:latin typeface="Plus Jakarta Sans" pitchFamily="2" charset="77"/>
              </a:rPr>
              <a:t>Servicios.</a:t>
            </a:r>
          </a:p>
        </p:txBody>
      </p:sp>
      <p:sp>
        <p:nvSpPr>
          <p:cNvPr id="7" name="TextBox 6">
            <a:extLst>
              <a:ext uri="{FF2B5EF4-FFF2-40B4-BE49-F238E27FC236}">
                <a16:creationId xmlns:a16="http://schemas.microsoft.com/office/drawing/2014/main" id="{EEBF24AD-99B3-4266-9BFF-4A2825264D00}"/>
              </a:ext>
            </a:extLst>
          </p:cNvPr>
          <p:cNvSpPr txBox="1"/>
          <p:nvPr/>
        </p:nvSpPr>
        <p:spPr>
          <a:xfrm>
            <a:off x="7785666" y="4238388"/>
            <a:ext cx="2601436" cy="338554"/>
          </a:xfrm>
          <a:prstGeom prst="rect">
            <a:avLst/>
          </a:prstGeom>
          <a:noFill/>
        </p:spPr>
        <p:txBody>
          <a:bodyPr wrap="square" rtlCol="0">
            <a:spAutoFit/>
          </a:bodyPr>
          <a:lstStyle>
            <a:defPPr>
              <a:defRPr lang="en-US"/>
            </a:defPPr>
            <a:lvl1pPr>
              <a:lnSpc>
                <a:spcPct val="100000"/>
              </a:lnSpc>
              <a:defRPr b="1">
                <a:solidFill>
                  <a:srgbClr val="072A49"/>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s-ES" sz="1600" b="0" noProof="0" dirty="0">
                <a:solidFill>
                  <a:schemeClr val="tx1"/>
                </a:solidFill>
                <a:latin typeface="Mulish" pitchFamily="2" charset="77"/>
              </a:rPr>
              <a:t>Excellent Business</a:t>
            </a:r>
          </a:p>
        </p:txBody>
      </p:sp>
      <p:sp>
        <p:nvSpPr>
          <p:cNvPr id="8" name="TextBox 7">
            <a:extLst>
              <a:ext uri="{FF2B5EF4-FFF2-40B4-BE49-F238E27FC236}">
                <a16:creationId xmlns:a16="http://schemas.microsoft.com/office/drawing/2014/main" id="{F014FCE3-68F3-4F96-9C87-6BA4DCDF878E}"/>
              </a:ext>
            </a:extLst>
          </p:cNvPr>
          <p:cNvSpPr txBox="1"/>
          <p:nvPr/>
        </p:nvSpPr>
        <p:spPr>
          <a:xfrm>
            <a:off x="7785666" y="4724355"/>
            <a:ext cx="3530979" cy="1080937"/>
          </a:xfrm>
          <a:prstGeom prst="rect">
            <a:avLst/>
          </a:prstGeom>
          <a:noFill/>
        </p:spPr>
        <p:txBody>
          <a:bodyPr wrap="square" rtlCol="0">
            <a:spAutoFit/>
          </a:bodyPr>
          <a:lstStyle>
            <a:defPPr>
              <a:defRPr lang="en-US"/>
            </a:defPPr>
            <a:lvl1pPr>
              <a:lnSpc>
                <a:spcPct val="150000"/>
              </a:lnSpc>
              <a:defRPr sz="1100">
                <a:solidFill>
                  <a:srgbClr val="8C96A2"/>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r>
              <a:rPr lang="es-ES" noProof="0" dirty="0" err="1">
                <a:solidFill>
                  <a:schemeClr val="tx2"/>
                </a:solidFill>
                <a:latin typeface="Mulish" pitchFamily="2" charset="77"/>
              </a:rPr>
              <a:t>Leverage</a:t>
            </a:r>
            <a:r>
              <a:rPr lang="es-ES" noProof="0" dirty="0">
                <a:solidFill>
                  <a:schemeClr val="tx2"/>
                </a:solidFill>
                <a:latin typeface="Mulish" pitchFamily="2" charset="77"/>
              </a:rPr>
              <a:t> agile </a:t>
            </a:r>
            <a:r>
              <a:rPr lang="es-ES" noProof="0" dirty="0" err="1">
                <a:solidFill>
                  <a:schemeClr val="tx2"/>
                </a:solidFill>
                <a:latin typeface="Mulish" pitchFamily="2" charset="77"/>
              </a:rPr>
              <a:t>frameworks</a:t>
            </a:r>
            <a:r>
              <a:rPr lang="es-ES" noProof="0" dirty="0">
                <a:solidFill>
                  <a:schemeClr val="tx2"/>
                </a:solidFill>
                <a:latin typeface="Mulish" pitchFamily="2" charset="77"/>
              </a:rPr>
              <a:t> </a:t>
            </a:r>
            <a:r>
              <a:rPr lang="es-ES" noProof="0" dirty="0" err="1">
                <a:solidFill>
                  <a:schemeClr val="tx2"/>
                </a:solidFill>
                <a:latin typeface="Mulish" pitchFamily="2" charset="77"/>
              </a:rPr>
              <a:t>to</a:t>
            </a:r>
            <a:r>
              <a:rPr lang="es-ES" noProof="0" dirty="0">
                <a:solidFill>
                  <a:schemeClr val="tx2"/>
                </a:solidFill>
                <a:latin typeface="Mulish" pitchFamily="2" charset="77"/>
              </a:rPr>
              <a:t> </a:t>
            </a:r>
            <a:r>
              <a:rPr lang="es-ES" noProof="0" dirty="0" err="1">
                <a:solidFill>
                  <a:schemeClr val="tx2"/>
                </a:solidFill>
                <a:latin typeface="Mulish" pitchFamily="2" charset="77"/>
              </a:rPr>
              <a:t>provide</a:t>
            </a:r>
            <a:r>
              <a:rPr lang="es-ES" noProof="0" dirty="0">
                <a:solidFill>
                  <a:schemeClr val="tx2"/>
                </a:solidFill>
                <a:latin typeface="Mulish" pitchFamily="2" charset="77"/>
              </a:rPr>
              <a:t> a </a:t>
            </a:r>
            <a:r>
              <a:rPr lang="es-ES" noProof="0" dirty="0" err="1">
                <a:solidFill>
                  <a:schemeClr val="tx2"/>
                </a:solidFill>
                <a:latin typeface="Mulish" pitchFamily="2" charset="77"/>
              </a:rPr>
              <a:t>robust</a:t>
            </a:r>
            <a:r>
              <a:rPr lang="es-ES" noProof="0" dirty="0">
                <a:solidFill>
                  <a:schemeClr val="tx2"/>
                </a:solidFill>
                <a:latin typeface="Mulish" pitchFamily="2" charset="77"/>
              </a:rPr>
              <a:t> </a:t>
            </a:r>
            <a:r>
              <a:rPr lang="es-ES" noProof="0" dirty="0" err="1">
                <a:solidFill>
                  <a:schemeClr val="tx2"/>
                </a:solidFill>
                <a:latin typeface="Mulish" pitchFamily="2" charset="77"/>
              </a:rPr>
              <a:t>synopsis</a:t>
            </a:r>
            <a:r>
              <a:rPr lang="es-ES" noProof="0" dirty="0">
                <a:solidFill>
                  <a:schemeClr val="tx2"/>
                </a:solidFill>
                <a:latin typeface="Mulish" pitchFamily="2" charset="77"/>
              </a:rPr>
              <a:t> </a:t>
            </a:r>
            <a:r>
              <a:rPr lang="es-ES" noProof="0" dirty="0" err="1">
                <a:solidFill>
                  <a:schemeClr val="tx2"/>
                </a:solidFill>
                <a:latin typeface="Mulish" pitchFamily="2" charset="77"/>
              </a:rPr>
              <a:t>for</a:t>
            </a:r>
            <a:r>
              <a:rPr lang="es-ES" noProof="0" dirty="0">
                <a:solidFill>
                  <a:schemeClr val="tx2"/>
                </a:solidFill>
                <a:latin typeface="Mulish" pitchFamily="2" charset="77"/>
              </a:rPr>
              <a:t> </a:t>
            </a:r>
            <a:r>
              <a:rPr lang="es-ES" noProof="0" dirty="0" err="1">
                <a:solidFill>
                  <a:schemeClr val="tx2"/>
                </a:solidFill>
                <a:latin typeface="Mulish" pitchFamily="2" charset="77"/>
              </a:rPr>
              <a:t>high</a:t>
            </a:r>
            <a:r>
              <a:rPr lang="es-ES" noProof="0" dirty="0">
                <a:solidFill>
                  <a:schemeClr val="tx2"/>
                </a:solidFill>
                <a:latin typeface="Mulish" pitchFamily="2" charset="77"/>
              </a:rPr>
              <a:t> </a:t>
            </a:r>
            <a:r>
              <a:rPr lang="es-ES" noProof="0" dirty="0" err="1">
                <a:solidFill>
                  <a:schemeClr val="tx2"/>
                </a:solidFill>
                <a:latin typeface="Mulish" pitchFamily="2" charset="77"/>
              </a:rPr>
              <a:t>organically</a:t>
            </a:r>
            <a:r>
              <a:rPr lang="es-ES" noProof="0" dirty="0">
                <a:solidFill>
                  <a:schemeClr val="tx2"/>
                </a:solidFill>
                <a:latin typeface="Mulish" pitchFamily="2" charset="77"/>
              </a:rPr>
              <a:t> </a:t>
            </a:r>
            <a:r>
              <a:rPr lang="es-ES" noProof="0" dirty="0" err="1">
                <a:solidFill>
                  <a:schemeClr val="tx2"/>
                </a:solidFill>
                <a:latin typeface="Mulish" pitchFamily="2" charset="77"/>
              </a:rPr>
              <a:t>grow</a:t>
            </a:r>
            <a:r>
              <a:rPr lang="es-ES" noProof="0" dirty="0">
                <a:solidFill>
                  <a:schemeClr val="tx2"/>
                </a:solidFill>
                <a:latin typeface="Mulish" pitchFamily="2" charset="77"/>
              </a:rPr>
              <a:t> </a:t>
            </a:r>
            <a:r>
              <a:rPr lang="es-ES" noProof="0" dirty="0" err="1">
                <a:solidFill>
                  <a:schemeClr val="tx2"/>
                </a:solidFill>
                <a:latin typeface="Mulish" pitchFamily="2" charset="77"/>
              </a:rPr>
              <a:t>the</a:t>
            </a:r>
            <a:r>
              <a:rPr lang="es-ES" noProof="0" dirty="0">
                <a:solidFill>
                  <a:schemeClr val="tx2"/>
                </a:solidFill>
                <a:latin typeface="Mulish" pitchFamily="2" charset="77"/>
              </a:rPr>
              <a:t> </a:t>
            </a:r>
            <a:r>
              <a:rPr lang="es-ES" noProof="0" dirty="0" err="1">
                <a:solidFill>
                  <a:schemeClr val="tx2"/>
                </a:solidFill>
                <a:latin typeface="Mulish" pitchFamily="2" charset="77"/>
              </a:rPr>
              <a:t>holistic</a:t>
            </a:r>
            <a:r>
              <a:rPr lang="es-ES" noProof="0" dirty="0">
                <a:solidFill>
                  <a:schemeClr val="tx2"/>
                </a:solidFill>
                <a:latin typeface="Mulish" pitchFamily="2" charset="77"/>
              </a:rPr>
              <a:t> </a:t>
            </a:r>
            <a:r>
              <a:rPr lang="es-ES" noProof="0" dirty="0" err="1">
                <a:solidFill>
                  <a:schemeClr val="tx2"/>
                </a:solidFill>
                <a:latin typeface="Mulish" pitchFamily="2" charset="77"/>
              </a:rPr>
              <a:t>world</a:t>
            </a:r>
            <a:r>
              <a:rPr lang="es-ES" noProof="0" dirty="0">
                <a:solidFill>
                  <a:schemeClr val="tx2"/>
                </a:solidFill>
                <a:latin typeface="Mulish" pitchFamily="2" charset="77"/>
              </a:rPr>
              <a:t> </a:t>
            </a:r>
            <a:r>
              <a:rPr lang="es-ES" noProof="0" dirty="0" err="1">
                <a:solidFill>
                  <a:schemeClr val="tx2"/>
                </a:solidFill>
                <a:latin typeface="Mulish" pitchFamily="2" charset="77"/>
              </a:rPr>
              <a:t>view</a:t>
            </a:r>
            <a:r>
              <a:rPr lang="es-ES" noProof="0" dirty="0">
                <a:solidFill>
                  <a:schemeClr val="tx2"/>
                </a:solidFill>
                <a:latin typeface="Mulish" pitchFamily="2" charset="77"/>
              </a:rPr>
              <a:t> </a:t>
            </a:r>
            <a:r>
              <a:rPr lang="es-ES" noProof="0" dirty="0" err="1">
                <a:solidFill>
                  <a:schemeClr val="tx2"/>
                </a:solidFill>
                <a:latin typeface="Mulish" pitchFamily="2" charset="77"/>
              </a:rPr>
              <a:t>of</a:t>
            </a:r>
            <a:r>
              <a:rPr lang="es-ES" noProof="0" dirty="0">
                <a:solidFill>
                  <a:schemeClr val="tx2"/>
                </a:solidFill>
                <a:latin typeface="Mulish" pitchFamily="2" charset="77"/>
              </a:rPr>
              <a:t> disruptive </a:t>
            </a:r>
            <a:r>
              <a:rPr lang="es-ES" noProof="0" dirty="0" err="1">
                <a:solidFill>
                  <a:schemeClr val="tx2"/>
                </a:solidFill>
                <a:latin typeface="Mulish" pitchFamily="2" charset="77"/>
              </a:rPr>
              <a:t>innovation</a:t>
            </a:r>
            <a:r>
              <a:rPr lang="es-ES" noProof="0" dirty="0">
                <a:solidFill>
                  <a:schemeClr val="tx2"/>
                </a:solidFill>
                <a:latin typeface="Mulish" pitchFamily="2" charset="77"/>
              </a:rPr>
              <a:t> </a:t>
            </a:r>
            <a:r>
              <a:rPr lang="es-ES" noProof="0" dirty="0" err="1">
                <a:solidFill>
                  <a:schemeClr val="tx2"/>
                </a:solidFill>
                <a:latin typeface="Mulish" pitchFamily="2" charset="77"/>
              </a:rPr>
              <a:t>workplace</a:t>
            </a:r>
            <a:r>
              <a:rPr lang="es-ES" noProof="0" dirty="0">
                <a:solidFill>
                  <a:schemeClr val="tx2"/>
                </a:solidFill>
                <a:latin typeface="Mulish" pitchFamily="2" charset="77"/>
              </a:rPr>
              <a:t> </a:t>
            </a:r>
            <a:r>
              <a:rPr lang="es-ES" noProof="0" dirty="0" err="1">
                <a:solidFill>
                  <a:schemeClr val="tx2"/>
                </a:solidFill>
                <a:latin typeface="Mulish" pitchFamily="2" charset="77"/>
              </a:rPr>
              <a:t>diversity</a:t>
            </a:r>
            <a:r>
              <a:rPr lang="es-ES" noProof="0" dirty="0">
                <a:solidFill>
                  <a:schemeClr val="tx2"/>
                </a:solidFill>
                <a:latin typeface="Mulish" pitchFamily="2" charset="77"/>
              </a:rPr>
              <a:t> and </a:t>
            </a:r>
            <a:r>
              <a:rPr lang="es-ES" noProof="0" dirty="0" err="1">
                <a:solidFill>
                  <a:schemeClr val="tx2"/>
                </a:solidFill>
                <a:latin typeface="Mulish" pitchFamily="2" charset="77"/>
              </a:rPr>
              <a:t>empowerment</a:t>
            </a:r>
            <a:r>
              <a:rPr lang="es-ES" noProof="0" dirty="0">
                <a:solidFill>
                  <a:schemeClr val="tx2"/>
                </a:solidFill>
                <a:latin typeface="Mulish" pitchFamily="2" charset="77"/>
              </a:rPr>
              <a:t>.</a:t>
            </a:r>
          </a:p>
        </p:txBody>
      </p:sp>
      <p:sp>
        <p:nvSpPr>
          <p:cNvPr id="9" name="TextBox 8">
            <a:extLst>
              <a:ext uri="{FF2B5EF4-FFF2-40B4-BE49-F238E27FC236}">
                <a16:creationId xmlns:a16="http://schemas.microsoft.com/office/drawing/2014/main" id="{39FB1A00-6A72-4F79-B319-DCC64BF8DC46}"/>
              </a:ext>
            </a:extLst>
          </p:cNvPr>
          <p:cNvSpPr txBox="1"/>
          <p:nvPr/>
        </p:nvSpPr>
        <p:spPr>
          <a:xfrm>
            <a:off x="7785666" y="2989285"/>
            <a:ext cx="3297841" cy="646331"/>
          </a:xfrm>
          <a:prstGeom prst="rect">
            <a:avLst/>
          </a:prstGeom>
          <a:noFill/>
        </p:spPr>
        <p:txBody>
          <a:bodyPr wrap="square" rtlCol="0">
            <a:spAutoFit/>
          </a:bodyPr>
          <a:lstStyle/>
          <a:p>
            <a:r>
              <a:rPr lang="es-ES" noProof="0" dirty="0">
                <a:latin typeface="Mulish" pitchFamily="2" charset="77"/>
                <a:ea typeface="Open Sans Light" panose="020B0606030504020204" pitchFamily="34" charset="0"/>
                <a:cs typeface="Open Sans Light" panose="020B0606030504020204" pitchFamily="34" charset="0"/>
              </a:rPr>
              <a:t>Olvídate de buscar cajeros en los parkings.</a:t>
            </a:r>
          </a:p>
        </p:txBody>
      </p:sp>
      <p:cxnSp>
        <p:nvCxnSpPr>
          <p:cNvPr id="43" name="Straight Connector 42">
            <a:extLst>
              <a:ext uri="{FF2B5EF4-FFF2-40B4-BE49-F238E27FC236}">
                <a16:creationId xmlns:a16="http://schemas.microsoft.com/office/drawing/2014/main" id="{238B0514-30EC-4DE8-A516-27E330FC53B2}"/>
              </a:ext>
            </a:extLst>
          </p:cNvPr>
          <p:cNvCxnSpPr>
            <a:cxnSpLocks/>
          </p:cNvCxnSpPr>
          <p:nvPr/>
        </p:nvCxnSpPr>
        <p:spPr>
          <a:xfrm>
            <a:off x="7890373" y="1052709"/>
            <a:ext cx="65672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94337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Marcador de posición de imagen 14" descr="Un conjunto de árboles&#10;&#10;El contenido generado por IA puede ser incorrecto.">
            <a:extLst>
              <a:ext uri="{FF2B5EF4-FFF2-40B4-BE49-F238E27FC236}">
                <a16:creationId xmlns:a16="http://schemas.microsoft.com/office/drawing/2014/main" id="{598F0DAE-A6E7-4732-62CF-CA44FEA74B00}"/>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30629" r="30629"/>
          <a:stretch>
            <a:fillRect/>
          </a:stretch>
        </p:blipFill>
        <p:spPr/>
      </p:pic>
      <p:sp>
        <p:nvSpPr>
          <p:cNvPr id="2" name="TextBox 1">
            <a:extLst>
              <a:ext uri="{FF2B5EF4-FFF2-40B4-BE49-F238E27FC236}">
                <a16:creationId xmlns:a16="http://schemas.microsoft.com/office/drawing/2014/main" id="{8E3A00F3-D2FE-4ED2-9759-536CF40ED874}"/>
              </a:ext>
            </a:extLst>
          </p:cNvPr>
          <p:cNvSpPr txBox="1"/>
          <p:nvPr/>
        </p:nvSpPr>
        <p:spPr>
          <a:xfrm>
            <a:off x="1075260" y="941386"/>
            <a:ext cx="6282969" cy="1569660"/>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sz="4800" noProof="0" dirty="0">
                <a:solidFill>
                  <a:schemeClr val="tx1"/>
                </a:solidFill>
                <a:latin typeface="Plus Jakarta Sans" pitchFamily="2" charset="77"/>
              </a:rPr>
              <a:t>Recarga tu coche en el punto más cercano</a:t>
            </a:r>
          </a:p>
        </p:txBody>
      </p:sp>
      <p:sp>
        <p:nvSpPr>
          <p:cNvPr id="4" name="Rectangle 3">
            <a:extLst>
              <a:ext uri="{FF2B5EF4-FFF2-40B4-BE49-F238E27FC236}">
                <a16:creationId xmlns:a16="http://schemas.microsoft.com/office/drawing/2014/main" id="{39C2B099-8FC9-49A0-BB5B-D388A75AE948}"/>
              </a:ext>
            </a:extLst>
          </p:cNvPr>
          <p:cNvSpPr/>
          <p:nvPr/>
        </p:nvSpPr>
        <p:spPr>
          <a:xfrm>
            <a:off x="1175189" y="3310762"/>
            <a:ext cx="2869155" cy="2604522"/>
          </a:xfrm>
          <a:prstGeom prst="rect">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5" name="TextBox 4">
            <a:extLst>
              <a:ext uri="{FF2B5EF4-FFF2-40B4-BE49-F238E27FC236}">
                <a16:creationId xmlns:a16="http://schemas.microsoft.com/office/drawing/2014/main" id="{120D846D-999F-4B8C-874E-054D96A299DA}"/>
              </a:ext>
            </a:extLst>
          </p:cNvPr>
          <p:cNvSpPr txBox="1"/>
          <p:nvPr/>
        </p:nvSpPr>
        <p:spPr>
          <a:xfrm>
            <a:off x="1488714" y="4704565"/>
            <a:ext cx="2242107" cy="827021"/>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6" name="TextBox 5">
            <a:extLst>
              <a:ext uri="{FF2B5EF4-FFF2-40B4-BE49-F238E27FC236}">
                <a16:creationId xmlns:a16="http://schemas.microsoft.com/office/drawing/2014/main" id="{93FCE733-C6DB-488E-B8C6-587775239FEC}"/>
              </a:ext>
            </a:extLst>
          </p:cNvPr>
          <p:cNvSpPr txBox="1"/>
          <p:nvPr/>
        </p:nvSpPr>
        <p:spPr>
          <a:xfrm>
            <a:off x="1488711" y="4317320"/>
            <a:ext cx="2242110" cy="338554"/>
          </a:xfrm>
          <a:prstGeom prst="rect">
            <a:avLst/>
          </a:prstGeom>
          <a:noFill/>
        </p:spPr>
        <p:txBody>
          <a:bodyPr wrap="square" rtlCol="0">
            <a:spAutoFit/>
          </a:bodyPr>
          <a:lstStyle/>
          <a:p>
            <a:r>
              <a:rPr lang="es-ES" sz="1600" noProof="0" dirty="0">
                <a:solidFill>
                  <a:schemeClr val="tx2"/>
                </a:solidFill>
                <a:latin typeface="Mulish" pitchFamily="2" charset="77"/>
                <a:ea typeface="Open Sans Light" panose="020B0606030504020204" pitchFamily="34" charset="0"/>
                <a:cs typeface="Open Sans Light" panose="020B0606030504020204" pitchFamily="34" charset="0"/>
              </a:rPr>
              <a:t>Lorem </a:t>
            </a:r>
            <a:r>
              <a:rPr lang="es-ES" sz="1600" noProof="0" dirty="0" err="1">
                <a:solidFill>
                  <a:schemeClr val="tx2"/>
                </a:solidFill>
                <a:latin typeface="Mulish" pitchFamily="2" charset="77"/>
                <a:ea typeface="Open Sans Light" panose="020B0606030504020204" pitchFamily="34" charset="0"/>
                <a:cs typeface="Open Sans Light" panose="020B0606030504020204" pitchFamily="34" charset="0"/>
              </a:rPr>
              <a:t>ipsum</a:t>
            </a:r>
            <a:endParaRPr lang="es-ES" sz="1600" noProof="0" dirty="0">
              <a:solidFill>
                <a:srgbClr val="072A49"/>
              </a:solidFill>
              <a:latin typeface="Mulish" pitchFamily="2" charset="77"/>
              <a:ea typeface="Open Sans Light" panose="020B0606030504020204" pitchFamily="34" charset="0"/>
              <a:cs typeface="Open Sans Light" panose="020B0606030504020204" pitchFamily="34" charset="0"/>
            </a:endParaRPr>
          </a:p>
        </p:txBody>
      </p:sp>
      <p:grpSp>
        <p:nvGrpSpPr>
          <p:cNvPr id="7" name="Group 175">
            <a:extLst>
              <a:ext uri="{FF2B5EF4-FFF2-40B4-BE49-F238E27FC236}">
                <a16:creationId xmlns:a16="http://schemas.microsoft.com/office/drawing/2014/main" id="{0CF1DB3D-B0C9-4184-BFF3-E70F4C93923E}"/>
              </a:ext>
            </a:extLst>
          </p:cNvPr>
          <p:cNvGrpSpPr/>
          <p:nvPr/>
        </p:nvGrpSpPr>
        <p:grpSpPr>
          <a:xfrm>
            <a:off x="1611552" y="3727261"/>
            <a:ext cx="440857" cy="382597"/>
            <a:chOff x="8783638" y="1235076"/>
            <a:chExt cx="360363" cy="312738"/>
          </a:xfrm>
          <a:solidFill>
            <a:schemeClr val="tx1"/>
          </a:solidFill>
        </p:grpSpPr>
        <p:sp>
          <p:nvSpPr>
            <p:cNvPr id="8" name="Freeform 51">
              <a:extLst>
                <a:ext uri="{FF2B5EF4-FFF2-40B4-BE49-F238E27FC236}">
                  <a16:creationId xmlns:a16="http://schemas.microsoft.com/office/drawing/2014/main" id="{755F8800-9400-42E1-BCAF-279174F375F1}"/>
                </a:ext>
              </a:extLst>
            </p:cNvPr>
            <p:cNvSpPr>
              <a:spLocks noEditPoints="1"/>
            </p:cNvSpPr>
            <p:nvPr/>
          </p:nvSpPr>
          <p:spPr bwMode="auto">
            <a:xfrm>
              <a:off x="8842375" y="1290638"/>
              <a:ext cx="128588" cy="84138"/>
            </a:xfrm>
            <a:custGeom>
              <a:avLst/>
              <a:gdLst/>
              <a:ahLst/>
              <a:cxnLst>
                <a:cxn ang="0">
                  <a:pos x="42" y="0"/>
                </a:cxn>
                <a:cxn ang="0">
                  <a:pos x="0" y="27"/>
                </a:cxn>
                <a:cxn ang="0">
                  <a:pos x="1" y="29"/>
                </a:cxn>
                <a:cxn ang="0">
                  <a:pos x="3" y="27"/>
                </a:cxn>
                <a:cxn ang="0">
                  <a:pos x="42" y="4"/>
                </a:cxn>
                <a:cxn ang="0">
                  <a:pos x="44" y="2"/>
                </a:cxn>
                <a:cxn ang="0">
                  <a:pos x="42" y="0"/>
                </a:cxn>
                <a:cxn ang="0">
                  <a:pos x="42" y="0"/>
                </a:cxn>
                <a:cxn ang="0">
                  <a:pos x="42" y="0"/>
                </a:cxn>
              </a:cxnLst>
              <a:rect l="0" t="0" r="r" b="b"/>
              <a:pathLst>
                <a:path w="44" h="29">
                  <a:moveTo>
                    <a:pt x="42" y="0"/>
                  </a:moveTo>
                  <a:cubicBezTo>
                    <a:pt x="19" y="0"/>
                    <a:pt x="0" y="12"/>
                    <a:pt x="0" y="27"/>
                  </a:cubicBezTo>
                  <a:cubicBezTo>
                    <a:pt x="0" y="28"/>
                    <a:pt x="0" y="29"/>
                    <a:pt x="1" y="29"/>
                  </a:cubicBezTo>
                  <a:cubicBezTo>
                    <a:pt x="3" y="29"/>
                    <a:pt x="3" y="28"/>
                    <a:pt x="3" y="27"/>
                  </a:cubicBezTo>
                  <a:cubicBezTo>
                    <a:pt x="3" y="15"/>
                    <a:pt x="21" y="4"/>
                    <a:pt x="42" y="4"/>
                  </a:cubicBezTo>
                  <a:cubicBezTo>
                    <a:pt x="43" y="4"/>
                    <a:pt x="44" y="3"/>
                    <a:pt x="44" y="2"/>
                  </a:cubicBezTo>
                  <a:cubicBezTo>
                    <a:pt x="44" y="1"/>
                    <a:pt x="43" y="0"/>
                    <a:pt x="42" y="0"/>
                  </a:cubicBezTo>
                  <a:close/>
                  <a:moveTo>
                    <a:pt x="42" y="0"/>
                  </a:moveTo>
                  <a:cubicBezTo>
                    <a:pt x="42" y="0"/>
                    <a:pt x="42" y="0"/>
                    <a:pt x="42" y="0"/>
                  </a:cubicBezTo>
                </a:path>
              </a:pathLst>
            </a:custGeom>
            <a:grpFill/>
            <a:ln w="9525">
              <a:noFill/>
              <a:round/>
              <a:headEnd/>
              <a:tailEnd/>
            </a:ln>
          </p:spPr>
          <p:txBody>
            <a:bodyPr/>
            <a:lstStyle/>
            <a:p>
              <a:pPr eaLnBrk="1" fontAlgn="auto" hangingPunct="1">
                <a:spcBef>
                  <a:spcPts val="0"/>
                </a:spcBef>
                <a:spcAft>
                  <a:spcPts val="0"/>
                </a:spcAft>
                <a:defRPr/>
              </a:pPr>
              <a:endParaRPr lang="es-ES" noProof="0" dirty="0">
                <a:solidFill>
                  <a:schemeClr val="tx1">
                    <a:lumMod val="85000"/>
                    <a:lumOff val="15000"/>
                  </a:schemeClr>
                </a:solidFill>
                <a:latin typeface="+mn-lt"/>
                <a:ea typeface="+mn-ea"/>
              </a:endParaRPr>
            </a:p>
          </p:txBody>
        </p:sp>
        <p:sp>
          <p:nvSpPr>
            <p:cNvPr id="9" name="Freeform 52">
              <a:extLst>
                <a:ext uri="{FF2B5EF4-FFF2-40B4-BE49-F238E27FC236}">
                  <a16:creationId xmlns:a16="http://schemas.microsoft.com/office/drawing/2014/main" id="{D3F374B3-664A-441D-AEF7-158BA80ECEBD}"/>
                </a:ext>
              </a:extLst>
            </p:cNvPr>
            <p:cNvSpPr>
              <a:spLocks noEditPoints="1"/>
            </p:cNvSpPr>
            <p:nvPr/>
          </p:nvSpPr>
          <p:spPr bwMode="auto">
            <a:xfrm>
              <a:off x="8783638" y="1235076"/>
              <a:ext cx="360363" cy="312738"/>
            </a:xfrm>
            <a:custGeom>
              <a:avLst/>
              <a:gdLst/>
              <a:ahLst/>
              <a:cxnLst>
                <a:cxn ang="0">
                  <a:pos x="62" y="0"/>
                </a:cxn>
                <a:cxn ang="0">
                  <a:pos x="0" y="46"/>
                </a:cxn>
                <a:cxn ang="0">
                  <a:pos x="27" y="84"/>
                </a:cxn>
                <a:cxn ang="0">
                  <a:pos x="27" y="84"/>
                </a:cxn>
                <a:cxn ang="0">
                  <a:pos x="20" y="102"/>
                </a:cxn>
                <a:cxn ang="0">
                  <a:pos x="20" y="104"/>
                </a:cxn>
                <a:cxn ang="0">
                  <a:pos x="23" y="107"/>
                </a:cxn>
                <a:cxn ang="0">
                  <a:pos x="24" y="107"/>
                </a:cxn>
                <a:cxn ang="0">
                  <a:pos x="50" y="91"/>
                </a:cxn>
                <a:cxn ang="0">
                  <a:pos x="62" y="92"/>
                </a:cxn>
                <a:cxn ang="0">
                  <a:pos x="123" y="46"/>
                </a:cxn>
                <a:cxn ang="0">
                  <a:pos x="62" y="0"/>
                </a:cxn>
                <a:cxn ang="0">
                  <a:pos x="62" y="84"/>
                </a:cxn>
                <a:cxn ang="0">
                  <a:pos x="51" y="83"/>
                </a:cxn>
                <a:cxn ang="0">
                  <a:pos x="50" y="83"/>
                </a:cxn>
                <a:cxn ang="0">
                  <a:pos x="44" y="86"/>
                </a:cxn>
                <a:cxn ang="0">
                  <a:pos x="32" y="96"/>
                </a:cxn>
                <a:cxn ang="0">
                  <a:pos x="35" y="85"/>
                </a:cxn>
                <a:cxn ang="0">
                  <a:pos x="35" y="84"/>
                </a:cxn>
                <a:cxn ang="0">
                  <a:pos x="31" y="77"/>
                </a:cxn>
                <a:cxn ang="0">
                  <a:pos x="8" y="46"/>
                </a:cxn>
                <a:cxn ang="0">
                  <a:pos x="62" y="7"/>
                </a:cxn>
                <a:cxn ang="0">
                  <a:pos x="115" y="46"/>
                </a:cxn>
                <a:cxn ang="0">
                  <a:pos x="62" y="84"/>
                </a:cxn>
                <a:cxn ang="0">
                  <a:pos x="62" y="84"/>
                </a:cxn>
                <a:cxn ang="0">
                  <a:pos x="62" y="84"/>
                </a:cxn>
              </a:cxnLst>
              <a:rect l="0" t="0" r="r" b="b"/>
              <a:pathLst>
                <a:path w="123" h="107">
                  <a:moveTo>
                    <a:pt x="62" y="0"/>
                  </a:moveTo>
                  <a:cubicBezTo>
                    <a:pt x="28" y="0"/>
                    <a:pt x="0" y="20"/>
                    <a:pt x="0" y="46"/>
                  </a:cubicBezTo>
                  <a:cubicBezTo>
                    <a:pt x="0" y="62"/>
                    <a:pt x="11" y="76"/>
                    <a:pt x="27" y="84"/>
                  </a:cubicBezTo>
                  <a:cubicBezTo>
                    <a:pt x="27" y="84"/>
                    <a:pt x="27" y="84"/>
                    <a:pt x="27" y="84"/>
                  </a:cubicBezTo>
                  <a:cubicBezTo>
                    <a:pt x="27" y="91"/>
                    <a:pt x="22" y="98"/>
                    <a:pt x="20" y="102"/>
                  </a:cubicBezTo>
                  <a:cubicBezTo>
                    <a:pt x="20" y="103"/>
                    <a:pt x="20" y="103"/>
                    <a:pt x="20" y="104"/>
                  </a:cubicBezTo>
                  <a:cubicBezTo>
                    <a:pt x="20" y="106"/>
                    <a:pt x="21" y="107"/>
                    <a:pt x="23" y="107"/>
                  </a:cubicBezTo>
                  <a:cubicBezTo>
                    <a:pt x="23" y="107"/>
                    <a:pt x="24" y="107"/>
                    <a:pt x="24" y="107"/>
                  </a:cubicBezTo>
                  <a:cubicBezTo>
                    <a:pt x="36" y="105"/>
                    <a:pt x="47" y="94"/>
                    <a:pt x="50" y="91"/>
                  </a:cubicBezTo>
                  <a:cubicBezTo>
                    <a:pt x="54" y="92"/>
                    <a:pt x="58" y="92"/>
                    <a:pt x="62" y="92"/>
                  </a:cubicBezTo>
                  <a:cubicBezTo>
                    <a:pt x="96" y="92"/>
                    <a:pt x="123" y="71"/>
                    <a:pt x="123" y="46"/>
                  </a:cubicBezTo>
                  <a:cubicBezTo>
                    <a:pt x="123" y="20"/>
                    <a:pt x="96" y="0"/>
                    <a:pt x="62" y="0"/>
                  </a:cubicBezTo>
                  <a:close/>
                  <a:moveTo>
                    <a:pt x="62" y="84"/>
                  </a:moveTo>
                  <a:cubicBezTo>
                    <a:pt x="58" y="84"/>
                    <a:pt x="55" y="84"/>
                    <a:pt x="51" y="83"/>
                  </a:cubicBezTo>
                  <a:cubicBezTo>
                    <a:pt x="51" y="83"/>
                    <a:pt x="50" y="83"/>
                    <a:pt x="50" y="83"/>
                  </a:cubicBezTo>
                  <a:cubicBezTo>
                    <a:pt x="48" y="83"/>
                    <a:pt x="45" y="84"/>
                    <a:pt x="44" y="86"/>
                  </a:cubicBezTo>
                  <a:cubicBezTo>
                    <a:pt x="42" y="88"/>
                    <a:pt x="38" y="93"/>
                    <a:pt x="32" y="96"/>
                  </a:cubicBezTo>
                  <a:cubicBezTo>
                    <a:pt x="34" y="92"/>
                    <a:pt x="35" y="89"/>
                    <a:pt x="35" y="85"/>
                  </a:cubicBezTo>
                  <a:cubicBezTo>
                    <a:pt x="35" y="84"/>
                    <a:pt x="35" y="84"/>
                    <a:pt x="35" y="84"/>
                  </a:cubicBezTo>
                  <a:cubicBezTo>
                    <a:pt x="35" y="81"/>
                    <a:pt x="33" y="78"/>
                    <a:pt x="31" y="77"/>
                  </a:cubicBezTo>
                  <a:cubicBezTo>
                    <a:pt x="17" y="70"/>
                    <a:pt x="8" y="58"/>
                    <a:pt x="8" y="46"/>
                  </a:cubicBezTo>
                  <a:cubicBezTo>
                    <a:pt x="8" y="25"/>
                    <a:pt x="32" y="7"/>
                    <a:pt x="62" y="7"/>
                  </a:cubicBezTo>
                  <a:cubicBezTo>
                    <a:pt x="91" y="7"/>
                    <a:pt x="115" y="25"/>
                    <a:pt x="115" y="46"/>
                  </a:cubicBezTo>
                  <a:cubicBezTo>
                    <a:pt x="115" y="67"/>
                    <a:pt x="91" y="84"/>
                    <a:pt x="62" y="84"/>
                  </a:cubicBezTo>
                  <a:close/>
                  <a:moveTo>
                    <a:pt x="62" y="84"/>
                  </a:moveTo>
                  <a:cubicBezTo>
                    <a:pt x="62" y="84"/>
                    <a:pt x="62" y="84"/>
                    <a:pt x="62" y="84"/>
                  </a:cubicBezTo>
                </a:path>
              </a:pathLst>
            </a:custGeom>
            <a:grpFill/>
            <a:ln w="9525">
              <a:noFill/>
              <a:round/>
              <a:headEnd/>
              <a:tailEnd/>
            </a:ln>
          </p:spPr>
          <p:txBody>
            <a:bodyPr/>
            <a:lstStyle/>
            <a:p>
              <a:pPr eaLnBrk="1" fontAlgn="auto" hangingPunct="1">
                <a:spcBef>
                  <a:spcPts val="0"/>
                </a:spcBef>
                <a:spcAft>
                  <a:spcPts val="0"/>
                </a:spcAft>
                <a:defRPr/>
              </a:pPr>
              <a:endParaRPr lang="es-ES" noProof="0" dirty="0">
                <a:solidFill>
                  <a:schemeClr val="tx1">
                    <a:lumMod val="85000"/>
                    <a:lumOff val="15000"/>
                  </a:schemeClr>
                </a:solidFill>
                <a:latin typeface="+mn-lt"/>
                <a:ea typeface="+mn-ea"/>
              </a:endParaRPr>
            </a:p>
          </p:txBody>
        </p:sp>
      </p:grpSp>
      <p:sp>
        <p:nvSpPr>
          <p:cNvPr id="11" name="Rectangle 10">
            <a:extLst>
              <a:ext uri="{FF2B5EF4-FFF2-40B4-BE49-F238E27FC236}">
                <a16:creationId xmlns:a16="http://schemas.microsoft.com/office/drawing/2014/main" id="{A30FDFB3-502E-4467-A4FC-1B33C3B8D9E2}"/>
              </a:ext>
            </a:extLst>
          </p:cNvPr>
          <p:cNvSpPr/>
          <p:nvPr/>
        </p:nvSpPr>
        <p:spPr>
          <a:xfrm>
            <a:off x="7429891" y="3310762"/>
            <a:ext cx="2869155" cy="2604522"/>
          </a:xfrm>
          <a:prstGeom prst="rect">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12" name="TextBox 11">
            <a:extLst>
              <a:ext uri="{FF2B5EF4-FFF2-40B4-BE49-F238E27FC236}">
                <a16:creationId xmlns:a16="http://schemas.microsoft.com/office/drawing/2014/main" id="{E8D50318-EED4-4DB3-9960-24E2CE2F9978}"/>
              </a:ext>
            </a:extLst>
          </p:cNvPr>
          <p:cNvSpPr txBox="1"/>
          <p:nvPr/>
        </p:nvSpPr>
        <p:spPr>
          <a:xfrm>
            <a:off x="7743416" y="4704565"/>
            <a:ext cx="2242107" cy="827021"/>
          </a:xfrm>
          <a:prstGeom prst="rect">
            <a:avLst/>
          </a:prstGeom>
          <a:noFill/>
        </p:spPr>
        <p:txBody>
          <a:bodyPr wrap="square" rtlCol="0">
            <a:spAutoFit/>
          </a:bodyPr>
          <a:lstStyle/>
          <a:p>
            <a:pPr>
              <a:lnSpc>
                <a:spcPct val="150000"/>
              </a:lnSpc>
            </a:pP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grow</a:t>
            </a:r>
            <a:endParaRPr lang="es-ES" sz="1100" noProof="0" dirty="0">
              <a:solidFill>
                <a:schemeClr val="bg1"/>
              </a:solidFill>
              <a:latin typeface="Mulish" pitchFamily="2" charset="77"/>
              <a:ea typeface="Open Sans Light" panose="020B0606030504020204" pitchFamily="34" charset="0"/>
              <a:cs typeface="Open Sans Light" panose="020B0606030504020204" pitchFamily="34" charset="0"/>
            </a:endParaRPr>
          </a:p>
        </p:txBody>
      </p:sp>
      <p:sp>
        <p:nvSpPr>
          <p:cNvPr id="13" name="TextBox 12">
            <a:extLst>
              <a:ext uri="{FF2B5EF4-FFF2-40B4-BE49-F238E27FC236}">
                <a16:creationId xmlns:a16="http://schemas.microsoft.com/office/drawing/2014/main" id="{D68999C8-2098-48CA-930A-1B5EA87CA195}"/>
              </a:ext>
            </a:extLst>
          </p:cNvPr>
          <p:cNvSpPr txBox="1"/>
          <p:nvPr/>
        </p:nvSpPr>
        <p:spPr>
          <a:xfrm>
            <a:off x="7743413" y="4317320"/>
            <a:ext cx="2242110" cy="338554"/>
          </a:xfrm>
          <a:prstGeom prst="rect">
            <a:avLst/>
          </a:prstGeom>
          <a:noFill/>
        </p:spPr>
        <p:txBody>
          <a:bodyPr wrap="square" rtlCol="0">
            <a:spAutoFit/>
          </a:bodyPr>
          <a:lstStyle/>
          <a:p>
            <a:r>
              <a:rPr lang="es-ES" sz="1600" noProof="0" dirty="0">
                <a:solidFill>
                  <a:schemeClr val="bg1"/>
                </a:solidFill>
                <a:latin typeface="Mulish" pitchFamily="2" charset="77"/>
                <a:ea typeface="Open Sans Light" panose="020B0606030504020204" pitchFamily="34" charset="0"/>
                <a:cs typeface="Open Sans Light" panose="020B0606030504020204" pitchFamily="34" charset="0"/>
              </a:rPr>
              <a:t>Lorem </a:t>
            </a:r>
            <a:r>
              <a:rPr lang="es-ES" sz="1600" noProof="0" dirty="0" err="1">
                <a:solidFill>
                  <a:schemeClr val="bg1"/>
                </a:solidFill>
                <a:latin typeface="Mulish" pitchFamily="2" charset="77"/>
                <a:ea typeface="Open Sans Light" panose="020B0606030504020204" pitchFamily="34" charset="0"/>
                <a:cs typeface="Open Sans Light" panose="020B0606030504020204" pitchFamily="34" charset="0"/>
              </a:rPr>
              <a:t>ipsum</a:t>
            </a:r>
            <a:endParaRPr lang="es-ES" sz="1600" noProof="0" dirty="0">
              <a:solidFill>
                <a:schemeClr val="bg1"/>
              </a:solidFill>
              <a:latin typeface="Mulish" pitchFamily="2" charset="77"/>
              <a:ea typeface="Open Sans Light" panose="020B0606030504020204" pitchFamily="34" charset="0"/>
              <a:cs typeface="Open Sans Light" panose="020B0606030504020204" pitchFamily="34" charset="0"/>
            </a:endParaRPr>
          </a:p>
        </p:txBody>
      </p:sp>
      <p:sp>
        <p:nvSpPr>
          <p:cNvPr id="14" name="Freeform 72">
            <a:extLst>
              <a:ext uri="{FF2B5EF4-FFF2-40B4-BE49-F238E27FC236}">
                <a16:creationId xmlns:a16="http://schemas.microsoft.com/office/drawing/2014/main" id="{338299A7-673A-44E4-A87F-2C8B1C5A2867}"/>
              </a:ext>
            </a:extLst>
          </p:cNvPr>
          <p:cNvSpPr>
            <a:spLocks noEditPoints="1"/>
          </p:cNvSpPr>
          <p:nvPr/>
        </p:nvSpPr>
        <p:spPr bwMode="auto">
          <a:xfrm>
            <a:off x="7785665" y="3718288"/>
            <a:ext cx="400542" cy="400542"/>
          </a:xfrm>
          <a:custGeom>
            <a:avLst/>
            <a:gdLst>
              <a:gd name="T0" fmla="*/ 2147483646 w 123"/>
              <a:gd name="T1" fmla="*/ 2147483646 h 123"/>
              <a:gd name="T2" fmla="*/ 2147483646 w 123"/>
              <a:gd name="T3" fmla="*/ 0 h 123"/>
              <a:gd name="T4" fmla="*/ 2147483646 w 123"/>
              <a:gd name="T5" fmla="*/ 2147483646 h 123"/>
              <a:gd name="T6" fmla="*/ 2147483646 w 123"/>
              <a:gd name="T7" fmla="*/ 2147483646 h 123"/>
              <a:gd name="T8" fmla="*/ 0 w 123"/>
              <a:gd name="T9" fmla="*/ 2147483646 h 123"/>
              <a:gd name="T10" fmla="*/ 2147483646 w 123"/>
              <a:gd name="T11" fmla="*/ 2147483646 h 123"/>
              <a:gd name="T12" fmla="*/ 2147483646 w 123"/>
              <a:gd name="T13" fmla="*/ 2147483646 h 123"/>
              <a:gd name="T14" fmla="*/ 2147483646 w 123"/>
              <a:gd name="T15" fmla="*/ 2147483646 h 123"/>
              <a:gd name="T16" fmla="*/ 2147483646 w 123"/>
              <a:gd name="T17" fmla="*/ 2147483646 h 123"/>
              <a:gd name="T18" fmla="*/ 2147483646 w 123"/>
              <a:gd name="T19" fmla="*/ 2147483646 h 123"/>
              <a:gd name="T20" fmla="*/ 2147483646 w 123"/>
              <a:gd name="T21" fmla="*/ 2147483646 h 123"/>
              <a:gd name="T22" fmla="*/ 2147483646 w 123"/>
              <a:gd name="T23" fmla="*/ 2147483646 h 123"/>
              <a:gd name="T24" fmla="*/ 2147483646 w 123"/>
              <a:gd name="T25" fmla="*/ 2147483646 h 123"/>
              <a:gd name="T26" fmla="*/ 2147483646 w 123"/>
              <a:gd name="T27" fmla="*/ 2147483646 h 123"/>
              <a:gd name="T28" fmla="*/ 2147483646 w 123"/>
              <a:gd name="T29" fmla="*/ 2147483646 h 123"/>
              <a:gd name="T30" fmla="*/ 2147483646 w 123"/>
              <a:gd name="T31" fmla="*/ 2147483646 h 123"/>
              <a:gd name="T32" fmla="*/ 2147483646 w 123"/>
              <a:gd name="T33" fmla="*/ 2147483646 h 123"/>
              <a:gd name="T34" fmla="*/ 2147483646 w 123"/>
              <a:gd name="T35" fmla="*/ 2147483646 h 123"/>
              <a:gd name="T36" fmla="*/ 2147483646 w 123"/>
              <a:gd name="T37" fmla="*/ 2147483646 h 123"/>
              <a:gd name="T38" fmla="*/ 2147483646 w 123"/>
              <a:gd name="T39" fmla="*/ 2147483646 h 123"/>
              <a:gd name="T40" fmla="*/ 2147483646 w 123"/>
              <a:gd name="T41" fmla="*/ 2147483646 h 123"/>
              <a:gd name="T42" fmla="*/ 2147483646 w 123"/>
              <a:gd name="T43" fmla="*/ 2147483646 h 123"/>
              <a:gd name="T44" fmla="*/ 2147483646 w 123"/>
              <a:gd name="T45" fmla="*/ 2147483646 h 123"/>
              <a:gd name="T46" fmla="*/ 2147483646 w 123"/>
              <a:gd name="T47" fmla="*/ 2147483646 h 123"/>
              <a:gd name="T48" fmla="*/ 2147483646 w 123"/>
              <a:gd name="T49" fmla="*/ 2147483646 h 123"/>
              <a:gd name="T50" fmla="*/ 2147483646 w 123"/>
              <a:gd name="T51" fmla="*/ 2147483646 h 123"/>
              <a:gd name="T52" fmla="*/ 2147483646 w 123"/>
              <a:gd name="T53" fmla="*/ 2147483646 h 123"/>
              <a:gd name="T54" fmla="*/ 2147483646 w 123"/>
              <a:gd name="T55" fmla="*/ 2147483646 h 123"/>
              <a:gd name="T56" fmla="*/ 2147483646 w 123"/>
              <a:gd name="T57" fmla="*/ 2147483646 h 123"/>
              <a:gd name="T58" fmla="*/ 2147483646 w 123"/>
              <a:gd name="T59" fmla="*/ 2147483646 h 123"/>
              <a:gd name="T60" fmla="*/ 2147483646 w 123"/>
              <a:gd name="T61" fmla="*/ 2147483646 h 123"/>
              <a:gd name="T62" fmla="*/ 2147483646 w 123"/>
              <a:gd name="T63" fmla="*/ 2147483646 h 123"/>
              <a:gd name="T64" fmla="*/ 2147483646 w 123"/>
              <a:gd name="T65" fmla="*/ 2147483646 h 123"/>
              <a:gd name="T66" fmla="*/ 2147483646 w 123"/>
              <a:gd name="T67" fmla="*/ 2147483646 h 123"/>
              <a:gd name="T68" fmla="*/ 2147483646 w 123"/>
              <a:gd name="T69" fmla="*/ 2147483646 h 12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chemeClr val="bg1"/>
          </a:solidFill>
          <a:ln>
            <a:noFill/>
          </a:ln>
        </p:spPr>
        <p:txBody>
          <a:bodyPr/>
          <a:lstStyle/>
          <a:p>
            <a:endParaRPr lang="es-ES" noProof="0" dirty="0">
              <a:solidFill>
                <a:schemeClr val="bg1"/>
              </a:solidFill>
            </a:endParaRPr>
          </a:p>
        </p:txBody>
      </p:sp>
      <p:sp>
        <p:nvSpPr>
          <p:cNvPr id="16" name="Rectangle 15">
            <a:extLst>
              <a:ext uri="{FF2B5EF4-FFF2-40B4-BE49-F238E27FC236}">
                <a16:creationId xmlns:a16="http://schemas.microsoft.com/office/drawing/2014/main" id="{89F1F883-9219-4A70-A361-98DADABD6DE0}"/>
              </a:ext>
            </a:extLst>
          </p:cNvPr>
          <p:cNvSpPr/>
          <p:nvPr/>
        </p:nvSpPr>
        <p:spPr>
          <a:xfrm>
            <a:off x="4302540" y="3310762"/>
            <a:ext cx="2869155" cy="2604522"/>
          </a:xfrm>
          <a:prstGeom prst="rect">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17" name="TextBox 16">
            <a:extLst>
              <a:ext uri="{FF2B5EF4-FFF2-40B4-BE49-F238E27FC236}">
                <a16:creationId xmlns:a16="http://schemas.microsoft.com/office/drawing/2014/main" id="{994E2F90-25D7-4643-B12F-D6D85B27F81B}"/>
              </a:ext>
            </a:extLst>
          </p:cNvPr>
          <p:cNvSpPr txBox="1"/>
          <p:nvPr/>
        </p:nvSpPr>
        <p:spPr>
          <a:xfrm>
            <a:off x="4616065" y="4704565"/>
            <a:ext cx="2242107" cy="827021"/>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18" name="TextBox 17">
            <a:extLst>
              <a:ext uri="{FF2B5EF4-FFF2-40B4-BE49-F238E27FC236}">
                <a16:creationId xmlns:a16="http://schemas.microsoft.com/office/drawing/2014/main" id="{98D3BB68-08FE-4685-89F7-00453AD83D15}"/>
              </a:ext>
            </a:extLst>
          </p:cNvPr>
          <p:cNvSpPr txBox="1"/>
          <p:nvPr/>
        </p:nvSpPr>
        <p:spPr>
          <a:xfrm>
            <a:off x="4616062" y="4317320"/>
            <a:ext cx="2242110" cy="338554"/>
          </a:xfrm>
          <a:prstGeom prst="rect">
            <a:avLst/>
          </a:prstGeom>
          <a:noFill/>
        </p:spPr>
        <p:txBody>
          <a:bodyPr wrap="square" rtlCol="0">
            <a:spAutoFit/>
          </a:bodyPr>
          <a:lstStyle/>
          <a:p>
            <a:r>
              <a:rPr lang="es-ES" sz="1600" noProof="0" dirty="0">
                <a:solidFill>
                  <a:schemeClr val="tx2"/>
                </a:solidFill>
                <a:latin typeface="Mulish" pitchFamily="2" charset="77"/>
                <a:ea typeface="Open Sans Light" panose="020B0606030504020204" pitchFamily="34" charset="0"/>
                <a:cs typeface="Open Sans Light" panose="020B0606030504020204" pitchFamily="34" charset="0"/>
              </a:rPr>
              <a:t>Lorem </a:t>
            </a:r>
            <a:r>
              <a:rPr lang="es-ES" sz="1600" noProof="0" dirty="0" err="1">
                <a:solidFill>
                  <a:schemeClr val="tx2"/>
                </a:solidFill>
                <a:latin typeface="Mulish" pitchFamily="2" charset="77"/>
                <a:ea typeface="Open Sans Light" panose="020B0606030504020204" pitchFamily="34" charset="0"/>
                <a:cs typeface="Open Sans Light" panose="020B0606030504020204" pitchFamily="34" charset="0"/>
              </a:rPr>
              <a:t>ipsum</a:t>
            </a:r>
            <a:endParaRPr lang="es-ES" sz="1600" noProof="0" dirty="0">
              <a:solidFill>
                <a:srgbClr val="072A49"/>
              </a:solidFill>
              <a:latin typeface="Mulish" pitchFamily="2" charset="77"/>
              <a:ea typeface="Open Sans Light" panose="020B0606030504020204" pitchFamily="34" charset="0"/>
              <a:cs typeface="Open Sans Light" panose="020B0606030504020204" pitchFamily="34" charset="0"/>
            </a:endParaRPr>
          </a:p>
        </p:txBody>
      </p:sp>
      <p:grpSp>
        <p:nvGrpSpPr>
          <p:cNvPr id="19" name="Group 170">
            <a:extLst>
              <a:ext uri="{FF2B5EF4-FFF2-40B4-BE49-F238E27FC236}">
                <a16:creationId xmlns:a16="http://schemas.microsoft.com/office/drawing/2014/main" id="{901DE247-C40D-4656-9510-BEDFF63BDE53}"/>
              </a:ext>
            </a:extLst>
          </p:cNvPr>
          <p:cNvGrpSpPr/>
          <p:nvPr/>
        </p:nvGrpSpPr>
        <p:grpSpPr>
          <a:xfrm>
            <a:off x="4781154" y="3718373"/>
            <a:ext cx="398606" cy="400372"/>
            <a:chOff x="4019550" y="3568701"/>
            <a:chExt cx="358775" cy="360363"/>
          </a:xfrm>
          <a:solidFill>
            <a:schemeClr val="tx1"/>
          </a:solidFill>
        </p:grpSpPr>
        <p:sp>
          <p:nvSpPr>
            <p:cNvPr id="20" name="Freeform 105">
              <a:extLst>
                <a:ext uri="{FF2B5EF4-FFF2-40B4-BE49-F238E27FC236}">
                  <a16:creationId xmlns:a16="http://schemas.microsoft.com/office/drawing/2014/main" id="{ED16FC5F-5E89-48CB-AA7A-A231CA0940B6}"/>
                </a:ext>
              </a:extLst>
            </p:cNvPr>
            <p:cNvSpPr>
              <a:spLocks noEditPoints="1"/>
            </p:cNvSpPr>
            <p:nvPr/>
          </p:nvSpPr>
          <p:spPr bwMode="auto">
            <a:xfrm>
              <a:off x="4019550" y="3568701"/>
              <a:ext cx="358775" cy="360363"/>
            </a:xfrm>
            <a:custGeom>
              <a:avLst/>
              <a:gdLst/>
              <a:ahLst/>
              <a:cxnLst>
                <a:cxn ang="0">
                  <a:pos x="77" y="0"/>
                </a:cxn>
                <a:cxn ang="0">
                  <a:pos x="31" y="46"/>
                </a:cxn>
                <a:cxn ang="0">
                  <a:pos x="36" y="68"/>
                </a:cxn>
                <a:cxn ang="0">
                  <a:pos x="4" y="100"/>
                </a:cxn>
                <a:cxn ang="0">
                  <a:pos x="4" y="100"/>
                </a:cxn>
                <a:cxn ang="0">
                  <a:pos x="0" y="109"/>
                </a:cxn>
                <a:cxn ang="0">
                  <a:pos x="13" y="123"/>
                </a:cxn>
                <a:cxn ang="0">
                  <a:pos x="23" y="119"/>
                </a:cxn>
                <a:cxn ang="0">
                  <a:pos x="23" y="119"/>
                </a:cxn>
                <a:cxn ang="0">
                  <a:pos x="55" y="87"/>
                </a:cxn>
                <a:cxn ang="0">
                  <a:pos x="77" y="92"/>
                </a:cxn>
                <a:cxn ang="0">
                  <a:pos x="123" y="46"/>
                </a:cxn>
                <a:cxn ang="0">
                  <a:pos x="77" y="0"/>
                </a:cxn>
                <a:cxn ang="0">
                  <a:pos x="18" y="114"/>
                </a:cxn>
                <a:cxn ang="0">
                  <a:pos x="13" y="116"/>
                </a:cxn>
                <a:cxn ang="0">
                  <a:pos x="7" y="109"/>
                </a:cxn>
                <a:cxn ang="0">
                  <a:pos x="9" y="104"/>
                </a:cxn>
                <a:cxn ang="0">
                  <a:pos x="9" y="104"/>
                </a:cxn>
                <a:cxn ang="0">
                  <a:pos x="40" y="73"/>
                </a:cxn>
                <a:cxn ang="0">
                  <a:pos x="49" y="83"/>
                </a:cxn>
                <a:cxn ang="0">
                  <a:pos x="18" y="114"/>
                </a:cxn>
                <a:cxn ang="0">
                  <a:pos x="77" y="84"/>
                </a:cxn>
                <a:cxn ang="0">
                  <a:pos x="38" y="46"/>
                </a:cxn>
                <a:cxn ang="0">
                  <a:pos x="77" y="8"/>
                </a:cxn>
                <a:cxn ang="0">
                  <a:pos x="115" y="46"/>
                </a:cxn>
                <a:cxn ang="0">
                  <a:pos x="77" y="84"/>
                </a:cxn>
                <a:cxn ang="0">
                  <a:pos x="77" y="84"/>
                </a:cxn>
                <a:cxn ang="0">
                  <a:pos x="77" y="84"/>
                </a:cxn>
              </a:cxnLst>
              <a:rect l="0" t="0" r="r" b="b"/>
              <a:pathLst>
                <a:path w="123" h="123">
                  <a:moveTo>
                    <a:pt x="77" y="0"/>
                  </a:moveTo>
                  <a:cubicBezTo>
                    <a:pt x="51" y="0"/>
                    <a:pt x="31" y="21"/>
                    <a:pt x="31" y="46"/>
                  </a:cubicBezTo>
                  <a:cubicBezTo>
                    <a:pt x="31" y="54"/>
                    <a:pt x="33" y="61"/>
                    <a:pt x="36" y="68"/>
                  </a:cubicBezTo>
                  <a:cubicBezTo>
                    <a:pt x="4" y="100"/>
                    <a:pt x="4" y="100"/>
                    <a:pt x="4" y="100"/>
                  </a:cubicBezTo>
                  <a:cubicBezTo>
                    <a:pt x="4" y="100"/>
                    <a:pt x="4" y="100"/>
                    <a:pt x="4" y="100"/>
                  </a:cubicBezTo>
                  <a:cubicBezTo>
                    <a:pt x="2" y="102"/>
                    <a:pt x="0" y="105"/>
                    <a:pt x="0" y="109"/>
                  </a:cubicBezTo>
                  <a:cubicBezTo>
                    <a:pt x="0" y="117"/>
                    <a:pt x="6" y="123"/>
                    <a:pt x="13" y="123"/>
                  </a:cubicBezTo>
                  <a:cubicBezTo>
                    <a:pt x="17" y="123"/>
                    <a:pt x="21" y="121"/>
                    <a:pt x="23" y="119"/>
                  </a:cubicBezTo>
                  <a:cubicBezTo>
                    <a:pt x="23" y="119"/>
                    <a:pt x="23" y="119"/>
                    <a:pt x="23" y="119"/>
                  </a:cubicBezTo>
                  <a:cubicBezTo>
                    <a:pt x="55" y="87"/>
                    <a:pt x="55" y="87"/>
                    <a:pt x="55" y="87"/>
                  </a:cubicBezTo>
                  <a:cubicBezTo>
                    <a:pt x="62" y="90"/>
                    <a:pt x="69" y="92"/>
                    <a:pt x="77" y="92"/>
                  </a:cubicBezTo>
                  <a:cubicBezTo>
                    <a:pt x="102" y="92"/>
                    <a:pt x="123" y="71"/>
                    <a:pt x="123" y="46"/>
                  </a:cubicBezTo>
                  <a:cubicBezTo>
                    <a:pt x="123" y="21"/>
                    <a:pt x="102" y="0"/>
                    <a:pt x="77" y="0"/>
                  </a:cubicBezTo>
                  <a:close/>
                  <a:moveTo>
                    <a:pt x="18" y="114"/>
                  </a:moveTo>
                  <a:cubicBezTo>
                    <a:pt x="17" y="115"/>
                    <a:pt x="15" y="116"/>
                    <a:pt x="13" y="116"/>
                  </a:cubicBezTo>
                  <a:cubicBezTo>
                    <a:pt x="10" y="116"/>
                    <a:pt x="7" y="113"/>
                    <a:pt x="7" y="109"/>
                  </a:cubicBezTo>
                  <a:cubicBezTo>
                    <a:pt x="7" y="107"/>
                    <a:pt x="8" y="106"/>
                    <a:pt x="9" y="104"/>
                  </a:cubicBezTo>
                  <a:cubicBezTo>
                    <a:pt x="9" y="104"/>
                    <a:pt x="9" y="104"/>
                    <a:pt x="9" y="104"/>
                  </a:cubicBezTo>
                  <a:cubicBezTo>
                    <a:pt x="40" y="73"/>
                    <a:pt x="40" y="73"/>
                    <a:pt x="40" y="73"/>
                  </a:cubicBezTo>
                  <a:cubicBezTo>
                    <a:pt x="42" y="77"/>
                    <a:pt x="46" y="80"/>
                    <a:pt x="49" y="83"/>
                  </a:cubicBezTo>
                  <a:lnTo>
                    <a:pt x="18" y="114"/>
                  </a:lnTo>
                  <a:close/>
                  <a:moveTo>
                    <a:pt x="77" y="84"/>
                  </a:moveTo>
                  <a:cubicBezTo>
                    <a:pt x="55" y="84"/>
                    <a:pt x="38" y="67"/>
                    <a:pt x="38" y="46"/>
                  </a:cubicBezTo>
                  <a:cubicBezTo>
                    <a:pt x="38" y="25"/>
                    <a:pt x="55" y="8"/>
                    <a:pt x="77" y="8"/>
                  </a:cubicBezTo>
                  <a:cubicBezTo>
                    <a:pt x="98" y="8"/>
                    <a:pt x="115" y="25"/>
                    <a:pt x="115" y="46"/>
                  </a:cubicBezTo>
                  <a:cubicBezTo>
                    <a:pt x="115" y="67"/>
                    <a:pt x="98" y="84"/>
                    <a:pt x="77" y="84"/>
                  </a:cubicBezTo>
                  <a:close/>
                  <a:moveTo>
                    <a:pt x="77" y="84"/>
                  </a:moveTo>
                  <a:cubicBezTo>
                    <a:pt x="77" y="84"/>
                    <a:pt x="77" y="84"/>
                    <a:pt x="77" y="84"/>
                  </a:cubicBezTo>
                </a:path>
              </a:pathLst>
            </a:custGeom>
            <a:grp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1" name="Freeform 106">
              <a:extLst>
                <a:ext uri="{FF2B5EF4-FFF2-40B4-BE49-F238E27FC236}">
                  <a16:creationId xmlns:a16="http://schemas.microsoft.com/office/drawing/2014/main" id="{97A37AA8-631F-4DC8-845D-EABAA4D95B07}"/>
                </a:ext>
              </a:extLst>
            </p:cNvPr>
            <p:cNvSpPr>
              <a:spLocks noEditPoints="1"/>
            </p:cNvSpPr>
            <p:nvPr/>
          </p:nvSpPr>
          <p:spPr bwMode="auto">
            <a:xfrm>
              <a:off x="4165600" y="3624263"/>
              <a:ext cx="84138" cy="85725"/>
            </a:xfrm>
            <a:custGeom>
              <a:avLst/>
              <a:gdLst/>
              <a:ahLst/>
              <a:cxnLst>
                <a:cxn ang="0">
                  <a:pos x="27" y="0"/>
                </a:cxn>
                <a:cxn ang="0">
                  <a:pos x="0" y="27"/>
                </a:cxn>
                <a:cxn ang="0">
                  <a:pos x="2" y="29"/>
                </a:cxn>
                <a:cxn ang="0">
                  <a:pos x="4" y="27"/>
                </a:cxn>
                <a:cxn ang="0">
                  <a:pos x="27" y="4"/>
                </a:cxn>
                <a:cxn ang="0">
                  <a:pos x="29" y="2"/>
                </a:cxn>
                <a:cxn ang="0">
                  <a:pos x="27" y="0"/>
                </a:cxn>
                <a:cxn ang="0">
                  <a:pos x="27" y="0"/>
                </a:cxn>
                <a:cxn ang="0">
                  <a:pos x="27" y="0"/>
                </a:cxn>
              </a:cxnLst>
              <a:rect l="0" t="0" r="r" b="b"/>
              <a:pathLst>
                <a:path w="29" h="29">
                  <a:moveTo>
                    <a:pt x="27" y="0"/>
                  </a:moveTo>
                  <a:cubicBezTo>
                    <a:pt x="12" y="0"/>
                    <a:pt x="0" y="12"/>
                    <a:pt x="0" y="27"/>
                  </a:cubicBezTo>
                  <a:cubicBezTo>
                    <a:pt x="0" y="28"/>
                    <a:pt x="1" y="29"/>
                    <a:pt x="2" y="29"/>
                  </a:cubicBezTo>
                  <a:cubicBezTo>
                    <a:pt x="3" y="29"/>
                    <a:pt x="4" y="28"/>
                    <a:pt x="4" y="27"/>
                  </a:cubicBezTo>
                  <a:cubicBezTo>
                    <a:pt x="4" y="14"/>
                    <a:pt x="14" y="4"/>
                    <a:pt x="27" y="4"/>
                  </a:cubicBezTo>
                  <a:cubicBezTo>
                    <a:pt x="28" y="4"/>
                    <a:pt x="29" y="3"/>
                    <a:pt x="29" y="2"/>
                  </a:cubicBezTo>
                  <a:cubicBezTo>
                    <a:pt x="29" y="1"/>
                    <a:pt x="28" y="0"/>
                    <a:pt x="27" y="0"/>
                  </a:cubicBezTo>
                  <a:close/>
                  <a:moveTo>
                    <a:pt x="27" y="0"/>
                  </a:moveTo>
                  <a:cubicBezTo>
                    <a:pt x="27" y="0"/>
                    <a:pt x="27" y="0"/>
                    <a:pt x="27" y="0"/>
                  </a:cubicBezTo>
                </a:path>
              </a:pathLst>
            </a:custGeom>
            <a:grp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grpSp>
      <p:sp>
        <p:nvSpPr>
          <p:cNvPr id="23" name="TextBox 22">
            <a:extLst>
              <a:ext uri="{FF2B5EF4-FFF2-40B4-BE49-F238E27FC236}">
                <a16:creationId xmlns:a16="http://schemas.microsoft.com/office/drawing/2014/main" id="{C498C16B-3C5C-4667-945F-056B2EDFCE56}"/>
              </a:ext>
            </a:extLst>
          </p:cNvPr>
          <p:cNvSpPr txBox="1"/>
          <p:nvPr/>
        </p:nvSpPr>
        <p:spPr>
          <a:xfrm>
            <a:off x="3422101" y="3582217"/>
            <a:ext cx="463753" cy="307777"/>
          </a:xfrm>
          <a:prstGeom prst="rect">
            <a:avLst/>
          </a:prstGeom>
          <a:noFill/>
        </p:spPr>
        <p:txBody>
          <a:bodyPr wrap="square" rtlCol="0">
            <a:spAutoFit/>
          </a:bodyPr>
          <a:lstStyle/>
          <a:p>
            <a:pPr algn="ctr"/>
            <a:r>
              <a:rPr lang="es-ES" sz="1400" b="1" noProof="0" dirty="0">
                <a:solidFill>
                  <a:srgbClr val="072A49"/>
                </a:solidFill>
                <a:latin typeface="Plus Jakarta Sans" pitchFamily="2" charset="77"/>
                <a:ea typeface="Inter" panose="020B0502030000000004" pitchFamily="34" charset="0"/>
                <a:cs typeface="Krub SemiBold" panose="00000700000000000000" pitchFamily="2" charset="-34"/>
              </a:rPr>
              <a:t>01</a:t>
            </a:r>
          </a:p>
        </p:txBody>
      </p:sp>
      <p:sp>
        <p:nvSpPr>
          <p:cNvPr id="24" name="TextBox 23">
            <a:extLst>
              <a:ext uri="{FF2B5EF4-FFF2-40B4-BE49-F238E27FC236}">
                <a16:creationId xmlns:a16="http://schemas.microsoft.com/office/drawing/2014/main" id="{5A5F504C-DF36-4A55-8765-BF6D41243C30}"/>
              </a:ext>
            </a:extLst>
          </p:cNvPr>
          <p:cNvSpPr txBox="1"/>
          <p:nvPr/>
        </p:nvSpPr>
        <p:spPr>
          <a:xfrm>
            <a:off x="6542188" y="3582217"/>
            <a:ext cx="463753" cy="307777"/>
          </a:xfrm>
          <a:prstGeom prst="rect">
            <a:avLst/>
          </a:prstGeom>
          <a:noFill/>
        </p:spPr>
        <p:txBody>
          <a:bodyPr wrap="square" rtlCol="0">
            <a:spAutoFit/>
          </a:bodyPr>
          <a:lstStyle/>
          <a:p>
            <a:pPr algn="ctr"/>
            <a:r>
              <a:rPr lang="es-ES" sz="1400" b="1" noProof="0" dirty="0">
                <a:solidFill>
                  <a:srgbClr val="072A49"/>
                </a:solidFill>
                <a:latin typeface="Plus Jakarta Sans" pitchFamily="2" charset="77"/>
                <a:ea typeface="Inter" panose="020B0502030000000004" pitchFamily="34" charset="0"/>
                <a:cs typeface="Krub SemiBold" panose="00000700000000000000" pitchFamily="2" charset="-34"/>
              </a:rPr>
              <a:t>02</a:t>
            </a:r>
          </a:p>
        </p:txBody>
      </p:sp>
      <p:sp>
        <p:nvSpPr>
          <p:cNvPr id="25" name="TextBox 24">
            <a:extLst>
              <a:ext uri="{FF2B5EF4-FFF2-40B4-BE49-F238E27FC236}">
                <a16:creationId xmlns:a16="http://schemas.microsoft.com/office/drawing/2014/main" id="{213B0034-FF28-465B-93D3-2E9B73881D1D}"/>
              </a:ext>
            </a:extLst>
          </p:cNvPr>
          <p:cNvSpPr txBox="1"/>
          <p:nvPr/>
        </p:nvSpPr>
        <p:spPr>
          <a:xfrm>
            <a:off x="9605462" y="3582217"/>
            <a:ext cx="463753" cy="307777"/>
          </a:xfrm>
          <a:prstGeom prst="rect">
            <a:avLst/>
          </a:prstGeom>
          <a:noFill/>
        </p:spPr>
        <p:txBody>
          <a:bodyPr wrap="square" rtlCol="0">
            <a:spAutoFit/>
          </a:bodyPr>
          <a:lstStyle/>
          <a:p>
            <a:pPr algn="ctr"/>
            <a:r>
              <a:rPr lang="es-ES" sz="1400" b="1" noProof="0" dirty="0">
                <a:solidFill>
                  <a:schemeClr val="bg1"/>
                </a:solidFill>
                <a:latin typeface="Plus Jakarta Sans" pitchFamily="2" charset="77"/>
                <a:ea typeface="Inter" panose="020B0502030000000004" pitchFamily="34" charset="0"/>
                <a:cs typeface="Krub SemiBold" panose="00000700000000000000" pitchFamily="2" charset="-34"/>
              </a:rPr>
              <a:t>03</a:t>
            </a:r>
          </a:p>
        </p:txBody>
      </p:sp>
      <p:cxnSp>
        <p:nvCxnSpPr>
          <p:cNvPr id="65" name="Straight Connector 64">
            <a:extLst>
              <a:ext uri="{FF2B5EF4-FFF2-40B4-BE49-F238E27FC236}">
                <a16:creationId xmlns:a16="http://schemas.microsoft.com/office/drawing/2014/main" id="{DD6B1BF1-E3A0-4FE0-9719-812F345FE2DC}"/>
              </a:ext>
            </a:extLst>
          </p:cNvPr>
          <p:cNvCxnSpPr>
            <a:cxnSpLocks/>
          </p:cNvCxnSpPr>
          <p:nvPr/>
        </p:nvCxnSpPr>
        <p:spPr>
          <a:xfrm>
            <a:off x="1228647" y="734902"/>
            <a:ext cx="65672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81322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posición de imagen 3" descr="Hombre sentado en el asiento de un coche&#10;&#10;El contenido generado por IA puede ser incorrecto.">
            <a:extLst>
              <a:ext uri="{FF2B5EF4-FFF2-40B4-BE49-F238E27FC236}">
                <a16:creationId xmlns:a16="http://schemas.microsoft.com/office/drawing/2014/main" id="{DF133720-BD44-74BB-323F-4502BA9D49D5}"/>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9008" r="19008"/>
          <a:stretch>
            <a:fillRect/>
          </a:stretch>
        </p:blipFill>
        <p:spPr>
          <a:xfrm>
            <a:off x="1687752" y="303169"/>
            <a:ext cx="5525078" cy="5943598"/>
          </a:xfrm>
        </p:spPr>
      </p:pic>
      <p:sp>
        <p:nvSpPr>
          <p:cNvPr id="28" name="TextBox 27">
            <a:extLst>
              <a:ext uri="{FF2B5EF4-FFF2-40B4-BE49-F238E27FC236}">
                <a16:creationId xmlns:a16="http://schemas.microsoft.com/office/drawing/2014/main" id="{04448103-AB15-4AA3-87A3-E3C1848EB061}"/>
              </a:ext>
            </a:extLst>
          </p:cNvPr>
          <p:cNvSpPr txBox="1"/>
          <p:nvPr/>
        </p:nvSpPr>
        <p:spPr>
          <a:xfrm>
            <a:off x="8080133" y="1298967"/>
            <a:ext cx="3530979" cy="954107"/>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a:solidFill>
                  <a:schemeClr val="tx1"/>
                </a:solidFill>
                <a:latin typeface="Plus Jakarta Sans" pitchFamily="2" charset="77"/>
              </a:rPr>
              <a:t>Servicios.</a:t>
            </a:r>
          </a:p>
        </p:txBody>
      </p:sp>
      <p:sp>
        <p:nvSpPr>
          <p:cNvPr id="29" name="TextBox 28">
            <a:extLst>
              <a:ext uri="{FF2B5EF4-FFF2-40B4-BE49-F238E27FC236}">
                <a16:creationId xmlns:a16="http://schemas.microsoft.com/office/drawing/2014/main" id="{682E0041-0195-4501-8DB2-8170738AC793}"/>
              </a:ext>
            </a:extLst>
          </p:cNvPr>
          <p:cNvSpPr txBox="1"/>
          <p:nvPr/>
        </p:nvSpPr>
        <p:spPr>
          <a:xfrm>
            <a:off x="8080133" y="4081029"/>
            <a:ext cx="2601436" cy="338554"/>
          </a:xfrm>
          <a:prstGeom prst="rect">
            <a:avLst/>
          </a:prstGeom>
          <a:noFill/>
        </p:spPr>
        <p:txBody>
          <a:bodyPr wrap="square" rtlCol="0">
            <a:spAutoFit/>
          </a:bodyPr>
          <a:lstStyle>
            <a:defPPr>
              <a:defRPr lang="en-US"/>
            </a:defPPr>
            <a:lvl1pPr>
              <a:lnSpc>
                <a:spcPct val="100000"/>
              </a:lnSpc>
              <a:defRPr b="1">
                <a:solidFill>
                  <a:srgbClr val="072A49"/>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s-ES" sz="1600" b="0" noProof="0" dirty="0">
                <a:solidFill>
                  <a:schemeClr val="tx1"/>
                </a:solidFill>
                <a:latin typeface="Mulish" pitchFamily="2" charset="77"/>
              </a:rPr>
              <a:t>Excellent Business</a:t>
            </a:r>
          </a:p>
        </p:txBody>
      </p:sp>
      <p:sp>
        <p:nvSpPr>
          <p:cNvPr id="30" name="TextBox 29">
            <a:extLst>
              <a:ext uri="{FF2B5EF4-FFF2-40B4-BE49-F238E27FC236}">
                <a16:creationId xmlns:a16="http://schemas.microsoft.com/office/drawing/2014/main" id="{35B2B457-0C11-4548-8409-51CBC2B1104C}"/>
              </a:ext>
            </a:extLst>
          </p:cNvPr>
          <p:cNvSpPr txBox="1"/>
          <p:nvPr/>
        </p:nvSpPr>
        <p:spPr>
          <a:xfrm>
            <a:off x="8080133" y="4566996"/>
            <a:ext cx="3530979" cy="1080937"/>
          </a:xfrm>
          <a:prstGeom prst="rect">
            <a:avLst/>
          </a:prstGeom>
          <a:noFill/>
        </p:spPr>
        <p:txBody>
          <a:bodyPr wrap="square" rtlCol="0">
            <a:spAutoFit/>
          </a:bodyPr>
          <a:lstStyle>
            <a:defPPr>
              <a:defRPr lang="en-US"/>
            </a:defPPr>
            <a:lvl1pPr>
              <a:lnSpc>
                <a:spcPct val="150000"/>
              </a:lnSpc>
              <a:defRPr sz="1100">
                <a:solidFill>
                  <a:srgbClr val="8C96A2"/>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r>
              <a:rPr lang="es-ES" noProof="0" dirty="0" err="1">
                <a:solidFill>
                  <a:schemeClr val="tx2"/>
                </a:solidFill>
                <a:latin typeface="Mulish" pitchFamily="2" charset="77"/>
              </a:rPr>
              <a:t>Leverage</a:t>
            </a:r>
            <a:r>
              <a:rPr lang="es-ES" noProof="0" dirty="0">
                <a:solidFill>
                  <a:schemeClr val="tx2"/>
                </a:solidFill>
                <a:latin typeface="Mulish" pitchFamily="2" charset="77"/>
              </a:rPr>
              <a:t> agile </a:t>
            </a:r>
            <a:r>
              <a:rPr lang="es-ES" noProof="0" dirty="0" err="1">
                <a:solidFill>
                  <a:schemeClr val="tx2"/>
                </a:solidFill>
                <a:latin typeface="Mulish" pitchFamily="2" charset="77"/>
              </a:rPr>
              <a:t>frameworks</a:t>
            </a:r>
            <a:r>
              <a:rPr lang="es-ES" noProof="0" dirty="0">
                <a:solidFill>
                  <a:schemeClr val="tx2"/>
                </a:solidFill>
                <a:latin typeface="Mulish" pitchFamily="2" charset="77"/>
              </a:rPr>
              <a:t> </a:t>
            </a:r>
            <a:r>
              <a:rPr lang="es-ES" noProof="0" dirty="0" err="1">
                <a:solidFill>
                  <a:schemeClr val="tx2"/>
                </a:solidFill>
                <a:latin typeface="Mulish" pitchFamily="2" charset="77"/>
              </a:rPr>
              <a:t>to</a:t>
            </a:r>
            <a:r>
              <a:rPr lang="es-ES" noProof="0" dirty="0">
                <a:solidFill>
                  <a:schemeClr val="tx2"/>
                </a:solidFill>
                <a:latin typeface="Mulish" pitchFamily="2" charset="77"/>
              </a:rPr>
              <a:t> </a:t>
            </a:r>
            <a:r>
              <a:rPr lang="es-ES" noProof="0" dirty="0" err="1">
                <a:solidFill>
                  <a:schemeClr val="tx2"/>
                </a:solidFill>
                <a:latin typeface="Mulish" pitchFamily="2" charset="77"/>
              </a:rPr>
              <a:t>provide</a:t>
            </a:r>
            <a:r>
              <a:rPr lang="es-ES" noProof="0" dirty="0">
                <a:solidFill>
                  <a:schemeClr val="tx2"/>
                </a:solidFill>
                <a:latin typeface="Mulish" pitchFamily="2" charset="77"/>
              </a:rPr>
              <a:t> a </a:t>
            </a:r>
            <a:r>
              <a:rPr lang="es-ES" noProof="0" dirty="0" err="1">
                <a:solidFill>
                  <a:schemeClr val="tx2"/>
                </a:solidFill>
                <a:latin typeface="Mulish" pitchFamily="2" charset="77"/>
              </a:rPr>
              <a:t>robust</a:t>
            </a:r>
            <a:r>
              <a:rPr lang="es-ES" noProof="0" dirty="0">
                <a:solidFill>
                  <a:schemeClr val="tx2"/>
                </a:solidFill>
                <a:latin typeface="Mulish" pitchFamily="2" charset="77"/>
              </a:rPr>
              <a:t> </a:t>
            </a:r>
            <a:r>
              <a:rPr lang="es-ES" noProof="0" dirty="0" err="1">
                <a:solidFill>
                  <a:schemeClr val="tx2"/>
                </a:solidFill>
                <a:latin typeface="Mulish" pitchFamily="2" charset="77"/>
              </a:rPr>
              <a:t>synopsis</a:t>
            </a:r>
            <a:r>
              <a:rPr lang="es-ES" noProof="0" dirty="0">
                <a:solidFill>
                  <a:schemeClr val="tx2"/>
                </a:solidFill>
                <a:latin typeface="Mulish" pitchFamily="2" charset="77"/>
              </a:rPr>
              <a:t> </a:t>
            </a:r>
            <a:r>
              <a:rPr lang="es-ES" noProof="0" dirty="0" err="1">
                <a:solidFill>
                  <a:schemeClr val="tx2"/>
                </a:solidFill>
                <a:latin typeface="Mulish" pitchFamily="2" charset="77"/>
              </a:rPr>
              <a:t>for</a:t>
            </a:r>
            <a:r>
              <a:rPr lang="es-ES" noProof="0" dirty="0">
                <a:solidFill>
                  <a:schemeClr val="tx2"/>
                </a:solidFill>
                <a:latin typeface="Mulish" pitchFamily="2" charset="77"/>
              </a:rPr>
              <a:t> </a:t>
            </a:r>
            <a:r>
              <a:rPr lang="es-ES" noProof="0" dirty="0" err="1">
                <a:solidFill>
                  <a:schemeClr val="tx2"/>
                </a:solidFill>
                <a:latin typeface="Mulish" pitchFamily="2" charset="77"/>
              </a:rPr>
              <a:t>high</a:t>
            </a:r>
            <a:r>
              <a:rPr lang="es-ES" noProof="0" dirty="0">
                <a:solidFill>
                  <a:schemeClr val="tx2"/>
                </a:solidFill>
                <a:latin typeface="Mulish" pitchFamily="2" charset="77"/>
              </a:rPr>
              <a:t> </a:t>
            </a:r>
            <a:r>
              <a:rPr lang="es-ES" noProof="0" dirty="0" err="1">
                <a:solidFill>
                  <a:schemeClr val="tx2"/>
                </a:solidFill>
                <a:latin typeface="Mulish" pitchFamily="2" charset="77"/>
              </a:rPr>
              <a:t>organically</a:t>
            </a:r>
            <a:r>
              <a:rPr lang="es-ES" noProof="0" dirty="0">
                <a:solidFill>
                  <a:schemeClr val="tx2"/>
                </a:solidFill>
                <a:latin typeface="Mulish" pitchFamily="2" charset="77"/>
              </a:rPr>
              <a:t> </a:t>
            </a:r>
            <a:r>
              <a:rPr lang="es-ES" noProof="0" dirty="0" err="1">
                <a:solidFill>
                  <a:schemeClr val="tx2"/>
                </a:solidFill>
                <a:latin typeface="Mulish" pitchFamily="2" charset="77"/>
              </a:rPr>
              <a:t>grow</a:t>
            </a:r>
            <a:r>
              <a:rPr lang="es-ES" noProof="0" dirty="0">
                <a:solidFill>
                  <a:schemeClr val="tx2"/>
                </a:solidFill>
                <a:latin typeface="Mulish" pitchFamily="2" charset="77"/>
              </a:rPr>
              <a:t> </a:t>
            </a:r>
            <a:r>
              <a:rPr lang="es-ES" noProof="0" dirty="0" err="1">
                <a:solidFill>
                  <a:schemeClr val="tx2"/>
                </a:solidFill>
                <a:latin typeface="Mulish" pitchFamily="2" charset="77"/>
              </a:rPr>
              <a:t>the</a:t>
            </a:r>
            <a:r>
              <a:rPr lang="es-ES" noProof="0" dirty="0">
                <a:solidFill>
                  <a:schemeClr val="tx2"/>
                </a:solidFill>
                <a:latin typeface="Mulish" pitchFamily="2" charset="77"/>
              </a:rPr>
              <a:t> </a:t>
            </a:r>
            <a:r>
              <a:rPr lang="es-ES" noProof="0" dirty="0" err="1">
                <a:solidFill>
                  <a:schemeClr val="tx2"/>
                </a:solidFill>
                <a:latin typeface="Mulish" pitchFamily="2" charset="77"/>
              </a:rPr>
              <a:t>holistic</a:t>
            </a:r>
            <a:r>
              <a:rPr lang="es-ES" noProof="0" dirty="0">
                <a:solidFill>
                  <a:schemeClr val="tx2"/>
                </a:solidFill>
                <a:latin typeface="Mulish" pitchFamily="2" charset="77"/>
              </a:rPr>
              <a:t> </a:t>
            </a:r>
            <a:r>
              <a:rPr lang="es-ES" noProof="0" dirty="0" err="1">
                <a:solidFill>
                  <a:schemeClr val="tx2"/>
                </a:solidFill>
                <a:latin typeface="Mulish" pitchFamily="2" charset="77"/>
              </a:rPr>
              <a:t>world</a:t>
            </a:r>
            <a:r>
              <a:rPr lang="es-ES" noProof="0" dirty="0">
                <a:solidFill>
                  <a:schemeClr val="tx2"/>
                </a:solidFill>
                <a:latin typeface="Mulish" pitchFamily="2" charset="77"/>
              </a:rPr>
              <a:t> </a:t>
            </a:r>
            <a:r>
              <a:rPr lang="es-ES" noProof="0" dirty="0" err="1">
                <a:solidFill>
                  <a:schemeClr val="tx2"/>
                </a:solidFill>
                <a:latin typeface="Mulish" pitchFamily="2" charset="77"/>
              </a:rPr>
              <a:t>view</a:t>
            </a:r>
            <a:r>
              <a:rPr lang="es-ES" noProof="0" dirty="0">
                <a:solidFill>
                  <a:schemeClr val="tx2"/>
                </a:solidFill>
                <a:latin typeface="Mulish" pitchFamily="2" charset="77"/>
              </a:rPr>
              <a:t> </a:t>
            </a:r>
            <a:r>
              <a:rPr lang="es-ES" noProof="0" dirty="0" err="1">
                <a:solidFill>
                  <a:schemeClr val="tx2"/>
                </a:solidFill>
                <a:latin typeface="Mulish" pitchFamily="2" charset="77"/>
              </a:rPr>
              <a:t>of</a:t>
            </a:r>
            <a:r>
              <a:rPr lang="es-ES" noProof="0" dirty="0">
                <a:solidFill>
                  <a:schemeClr val="tx2"/>
                </a:solidFill>
                <a:latin typeface="Mulish" pitchFamily="2" charset="77"/>
              </a:rPr>
              <a:t> disruptive </a:t>
            </a:r>
            <a:r>
              <a:rPr lang="es-ES" noProof="0" dirty="0" err="1">
                <a:solidFill>
                  <a:schemeClr val="tx2"/>
                </a:solidFill>
                <a:latin typeface="Mulish" pitchFamily="2" charset="77"/>
              </a:rPr>
              <a:t>innovation</a:t>
            </a:r>
            <a:r>
              <a:rPr lang="es-ES" noProof="0" dirty="0">
                <a:solidFill>
                  <a:schemeClr val="tx2"/>
                </a:solidFill>
                <a:latin typeface="Mulish" pitchFamily="2" charset="77"/>
              </a:rPr>
              <a:t> </a:t>
            </a:r>
            <a:r>
              <a:rPr lang="es-ES" noProof="0" dirty="0" err="1">
                <a:solidFill>
                  <a:schemeClr val="tx2"/>
                </a:solidFill>
                <a:latin typeface="Mulish" pitchFamily="2" charset="77"/>
              </a:rPr>
              <a:t>workplace</a:t>
            </a:r>
            <a:r>
              <a:rPr lang="es-ES" noProof="0" dirty="0">
                <a:solidFill>
                  <a:schemeClr val="tx2"/>
                </a:solidFill>
                <a:latin typeface="Mulish" pitchFamily="2" charset="77"/>
              </a:rPr>
              <a:t> </a:t>
            </a:r>
            <a:r>
              <a:rPr lang="es-ES" noProof="0" dirty="0" err="1">
                <a:solidFill>
                  <a:schemeClr val="tx2"/>
                </a:solidFill>
                <a:latin typeface="Mulish" pitchFamily="2" charset="77"/>
              </a:rPr>
              <a:t>diversity</a:t>
            </a:r>
            <a:r>
              <a:rPr lang="es-ES" noProof="0" dirty="0">
                <a:solidFill>
                  <a:schemeClr val="tx2"/>
                </a:solidFill>
                <a:latin typeface="Mulish" pitchFamily="2" charset="77"/>
              </a:rPr>
              <a:t> and </a:t>
            </a:r>
            <a:r>
              <a:rPr lang="es-ES" noProof="0" dirty="0" err="1">
                <a:solidFill>
                  <a:schemeClr val="tx2"/>
                </a:solidFill>
                <a:latin typeface="Mulish" pitchFamily="2" charset="77"/>
              </a:rPr>
              <a:t>empowerment</a:t>
            </a:r>
            <a:r>
              <a:rPr lang="es-ES" noProof="0" dirty="0">
                <a:solidFill>
                  <a:schemeClr val="tx2"/>
                </a:solidFill>
                <a:latin typeface="Mulish" pitchFamily="2" charset="77"/>
              </a:rPr>
              <a:t>.</a:t>
            </a:r>
          </a:p>
        </p:txBody>
      </p:sp>
      <p:sp>
        <p:nvSpPr>
          <p:cNvPr id="31" name="TextBox 30">
            <a:extLst>
              <a:ext uri="{FF2B5EF4-FFF2-40B4-BE49-F238E27FC236}">
                <a16:creationId xmlns:a16="http://schemas.microsoft.com/office/drawing/2014/main" id="{E379802F-5C8B-4304-99F5-D7FA294FDF5F}"/>
              </a:ext>
            </a:extLst>
          </p:cNvPr>
          <p:cNvSpPr txBox="1"/>
          <p:nvPr/>
        </p:nvSpPr>
        <p:spPr>
          <a:xfrm>
            <a:off x="8080133" y="2628637"/>
            <a:ext cx="3297841" cy="646331"/>
          </a:xfrm>
          <a:prstGeom prst="rect">
            <a:avLst/>
          </a:prstGeom>
          <a:noFill/>
        </p:spPr>
        <p:txBody>
          <a:bodyPr wrap="square" rtlCol="0">
            <a:spAutoFit/>
          </a:bodyPr>
          <a:lstStyle/>
          <a:p>
            <a:r>
              <a:rPr lang="es-ES" noProof="0" dirty="0">
                <a:latin typeface="Mulish" pitchFamily="2" charset="77"/>
                <a:ea typeface="Open Sans Light" panose="020B0606030504020204" pitchFamily="34" charset="0"/>
                <a:cs typeface="Open Sans Light" panose="020B0606030504020204" pitchFamily="34" charset="0"/>
              </a:rPr>
              <a:t>Olvídate de buscar cajeros en los parkings.</a:t>
            </a:r>
          </a:p>
        </p:txBody>
      </p:sp>
      <p:sp>
        <p:nvSpPr>
          <p:cNvPr id="52" name="Rectangle 51">
            <a:extLst>
              <a:ext uri="{FF2B5EF4-FFF2-40B4-BE49-F238E27FC236}">
                <a16:creationId xmlns:a16="http://schemas.microsoft.com/office/drawing/2014/main" id="{162984A0-37FC-4B91-B936-301A60BA936A}"/>
              </a:ext>
            </a:extLst>
          </p:cNvPr>
          <p:cNvSpPr/>
          <p:nvPr/>
        </p:nvSpPr>
        <p:spPr>
          <a:xfrm>
            <a:off x="1318308" y="4253478"/>
            <a:ext cx="2869155" cy="2604522"/>
          </a:xfrm>
          <a:prstGeom prst="rect">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53" name="TextBox 52">
            <a:extLst>
              <a:ext uri="{FF2B5EF4-FFF2-40B4-BE49-F238E27FC236}">
                <a16:creationId xmlns:a16="http://schemas.microsoft.com/office/drawing/2014/main" id="{4F3356AE-9273-4173-A15A-6D9757196F4A}"/>
              </a:ext>
            </a:extLst>
          </p:cNvPr>
          <p:cNvSpPr txBox="1"/>
          <p:nvPr/>
        </p:nvSpPr>
        <p:spPr>
          <a:xfrm>
            <a:off x="1631833" y="5641268"/>
            <a:ext cx="2242107" cy="892552"/>
          </a:xfrm>
          <a:prstGeom prst="rect">
            <a:avLst/>
          </a:prstGeom>
          <a:noFill/>
        </p:spPr>
        <p:txBody>
          <a:bodyPr wrap="square" rtlCol="0">
            <a:spAutoFit/>
          </a:bodyPr>
          <a:lstStyle/>
          <a:p>
            <a:pPr>
              <a:lnSpc>
                <a:spcPct val="150000"/>
              </a:lnSpc>
            </a:pPr>
            <a:r>
              <a:rPr lang="es-ES" sz="1200" noProof="0" dirty="0" err="1">
                <a:solidFill>
                  <a:schemeClr val="bg1"/>
                </a:solidFill>
                <a:latin typeface="Mulish" pitchFamily="2" charset="77"/>
                <a:ea typeface="Open Sans Light" panose="020B0606030504020204" pitchFamily="34" charset="0"/>
                <a:cs typeface="Open Sans Light" panose="020B0606030504020204" pitchFamily="34" charset="0"/>
              </a:rPr>
              <a:t>Leverage</a:t>
            </a:r>
            <a:r>
              <a:rPr lang="es-ES" sz="1200" noProof="0" dirty="0">
                <a:solidFill>
                  <a:schemeClr val="bg1"/>
                </a:solidFill>
                <a:latin typeface="Mulish" pitchFamily="2" charset="77"/>
                <a:ea typeface="Open Sans Light" panose="020B0606030504020204" pitchFamily="34" charset="0"/>
                <a:cs typeface="Open Sans Light" panose="020B0606030504020204" pitchFamily="34" charset="0"/>
              </a:rPr>
              <a:t> agile </a:t>
            </a:r>
            <a:r>
              <a:rPr lang="es-ES" sz="1200" noProof="0" dirty="0" err="1">
                <a:solidFill>
                  <a:schemeClr val="bg1"/>
                </a:solidFill>
                <a:latin typeface="Mulish" pitchFamily="2" charset="77"/>
                <a:ea typeface="Open Sans Light" panose="020B0606030504020204" pitchFamily="34" charset="0"/>
                <a:cs typeface="Open Sans Light" panose="020B0606030504020204" pitchFamily="34" charset="0"/>
              </a:rPr>
              <a:t>frameworks</a:t>
            </a:r>
            <a:r>
              <a:rPr lang="es-ES" sz="12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200" noProof="0" dirty="0" err="1">
                <a:solidFill>
                  <a:schemeClr val="bg1"/>
                </a:solidFill>
                <a:latin typeface="Mulish" pitchFamily="2" charset="77"/>
                <a:ea typeface="Open Sans Light" panose="020B0606030504020204" pitchFamily="34" charset="0"/>
                <a:cs typeface="Open Sans Light" panose="020B0606030504020204" pitchFamily="34" charset="0"/>
              </a:rPr>
              <a:t>to</a:t>
            </a:r>
            <a:r>
              <a:rPr lang="es-ES" sz="12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200" noProof="0" dirty="0" err="1">
                <a:solidFill>
                  <a:schemeClr val="bg1"/>
                </a:solidFill>
                <a:latin typeface="Mulish" pitchFamily="2" charset="77"/>
                <a:ea typeface="Open Sans Light" panose="020B0606030504020204" pitchFamily="34" charset="0"/>
                <a:cs typeface="Open Sans Light" panose="020B0606030504020204" pitchFamily="34" charset="0"/>
              </a:rPr>
              <a:t>provide</a:t>
            </a:r>
            <a:r>
              <a:rPr lang="es-ES" sz="1200" noProof="0" dirty="0">
                <a:solidFill>
                  <a:schemeClr val="bg1"/>
                </a:solidFill>
                <a:latin typeface="Mulish" pitchFamily="2" charset="77"/>
                <a:ea typeface="Open Sans Light" panose="020B0606030504020204" pitchFamily="34" charset="0"/>
                <a:cs typeface="Open Sans Light" panose="020B0606030504020204" pitchFamily="34" charset="0"/>
              </a:rPr>
              <a:t> a </a:t>
            </a:r>
            <a:r>
              <a:rPr lang="es-ES" sz="1200" noProof="0" dirty="0" err="1">
                <a:solidFill>
                  <a:schemeClr val="bg1"/>
                </a:solidFill>
                <a:latin typeface="Mulish" pitchFamily="2" charset="77"/>
                <a:ea typeface="Open Sans Light" panose="020B0606030504020204" pitchFamily="34" charset="0"/>
                <a:cs typeface="Open Sans Light" panose="020B0606030504020204" pitchFamily="34" charset="0"/>
              </a:rPr>
              <a:t>robust</a:t>
            </a:r>
            <a:r>
              <a:rPr lang="es-ES" sz="12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200" noProof="0" dirty="0" err="1">
                <a:solidFill>
                  <a:schemeClr val="bg1"/>
                </a:solidFill>
                <a:latin typeface="Mulish" pitchFamily="2" charset="77"/>
                <a:ea typeface="Open Sans Light" panose="020B0606030504020204" pitchFamily="34" charset="0"/>
                <a:cs typeface="Open Sans Light" panose="020B0606030504020204" pitchFamily="34" charset="0"/>
              </a:rPr>
              <a:t>synopsis</a:t>
            </a:r>
            <a:r>
              <a:rPr lang="es-ES" sz="12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200" noProof="0" dirty="0" err="1">
                <a:solidFill>
                  <a:schemeClr val="bg1"/>
                </a:solidFill>
                <a:latin typeface="Mulish" pitchFamily="2" charset="77"/>
                <a:ea typeface="Open Sans Light" panose="020B0606030504020204" pitchFamily="34" charset="0"/>
                <a:cs typeface="Open Sans Light" panose="020B0606030504020204" pitchFamily="34" charset="0"/>
              </a:rPr>
              <a:t>for</a:t>
            </a:r>
            <a:r>
              <a:rPr lang="es-ES" sz="12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200" noProof="0" dirty="0" err="1">
                <a:solidFill>
                  <a:schemeClr val="bg1"/>
                </a:solidFill>
                <a:latin typeface="Mulish" pitchFamily="2" charset="77"/>
                <a:ea typeface="Open Sans Light" panose="020B0606030504020204" pitchFamily="34" charset="0"/>
                <a:cs typeface="Open Sans Light" panose="020B0606030504020204" pitchFamily="34" charset="0"/>
              </a:rPr>
              <a:t>high</a:t>
            </a:r>
            <a:r>
              <a:rPr lang="es-ES" sz="12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200" noProof="0" dirty="0" err="1">
                <a:solidFill>
                  <a:schemeClr val="bg1"/>
                </a:solidFill>
                <a:latin typeface="Mulish" pitchFamily="2" charset="77"/>
                <a:ea typeface="Open Sans Light" panose="020B0606030504020204" pitchFamily="34" charset="0"/>
                <a:cs typeface="Open Sans Light" panose="020B0606030504020204" pitchFamily="34" charset="0"/>
              </a:rPr>
              <a:t>organically</a:t>
            </a:r>
            <a:r>
              <a:rPr lang="es-ES" sz="1200" noProof="0" dirty="0">
                <a:solidFill>
                  <a:schemeClr val="bg1"/>
                </a:solidFill>
                <a:latin typeface="Mulish" pitchFamily="2" charset="77"/>
                <a:ea typeface="Open Sans Light" panose="020B0606030504020204" pitchFamily="34" charset="0"/>
                <a:cs typeface="Open Sans Light" panose="020B0606030504020204" pitchFamily="34" charset="0"/>
              </a:rPr>
              <a:t> </a:t>
            </a:r>
            <a:r>
              <a:rPr lang="es-ES" sz="1200" noProof="0" dirty="0" err="1">
                <a:solidFill>
                  <a:schemeClr val="bg1"/>
                </a:solidFill>
                <a:latin typeface="Mulish" pitchFamily="2" charset="77"/>
                <a:ea typeface="Open Sans Light" panose="020B0606030504020204" pitchFamily="34" charset="0"/>
                <a:cs typeface="Open Sans Light" panose="020B0606030504020204" pitchFamily="34" charset="0"/>
              </a:rPr>
              <a:t>grow</a:t>
            </a:r>
            <a:endParaRPr lang="es-ES" sz="1200" noProof="0" dirty="0">
              <a:solidFill>
                <a:schemeClr val="bg1"/>
              </a:solidFill>
              <a:latin typeface="Mulish" pitchFamily="2" charset="77"/>
              <a:ea typeface="Open Sans Light" panose="020B0606030504020204" pitchFamily="34" charset="0"/>
              <a:cs typeface="Open Sans Light" panose="020B0606030504020204" pitchFamily="34" charset="0"/>
            </a:endParaRPr>
          </a:p>
        </p:txBody>
      </p:sp>
      <p:sp>
        <p:nvSpPr>
          <p:cNvPr id="54" name="TextBox 53">
            <a:extLst>
              <a:ext uri="{FF2B5EF4-FFF2-40B4-BE49-F238E27FC236}">
                <a16:creationId xmlns:a16="http://schemas.microsoft.com/office/drawing/2014/main" id="{11034B27-E722-4D7C-B73C-CAE749424279}"/>
              </a:ext>
            </a:extLst>
          </p:cNvPr>
          <p:cNvSpPr txBox="1"/>
          <p:nvPr/>
        </p:nvSpPr>
        <p:spPr>
          <a:xfrm>
            <a:off x="1631830" y="5254023"/>
            <a:ext cx="2242110" cy="338554"/>
          </a:xfrm>
          <a:prstGeom prst="rect">
            <a:avLst/>
          </a:prstGeom>
          <a:noFill/>
        </p:spPr>
        <p:txBody>
          <a:bodyPr wrap="square" rtlCol="0">
            <a:spAutoFit/>
          </a:bodyPr>
          <a:lstStyle/>
          <a:p>
            <a:r>
              <a:rPr lang="es-ES" sz="1600" noProof="0" dirty="0">
                <a:solidFill>
                  <a:schemeClr val="bg1"/>
                </a:solidFill>
                <a:latin typeface="Mulish" pitchFamily="2" charset="77"/>
                <a:ea typeface="Open Sans Light" panose="020B0606030504020204" pitchFamily="34" charset="0"/>
                <a:cs typeface="Open Sans Light" panose="020B0606030504020204" pitchFamily="34" charset="0"/>
              </a:rPr>
              <a:t>SEO </a:t>
            </a:r>
            <a:r>
              <a:rPr lang="es-ES" sz="1600" noProof="0" dirty="0" err="1">
                <a:solidFill>
                  <a:schemeClr val="bg1"/>
                </a:solidFill>
                <a:latin typeface="Mulish" pitchFamily="2" charset="77"/>
                <a:ea typeface="Open Sans Light" panose="020B0606030504020204" pitchFamily="34" charset="0"/>
                <a:cs typeface="Open Sans Light" panose="020B0606030504020204" pitchFamily="34" charset="0"/>
              </a:rPr>
              <a:t>Analytics</a:t>
            </a:r>
            <a:endParaRPr lang="es-ES" sz="1600" noProof="0" dirty="0">
              <a:solidFill>
                <a:schemeClr val="bg1"/>
              </a:solidFill>
              <a:latin typeface="Mulish" pitchFamily="2" charset="77"/>
              <a:ea typeface="Open Sans Light" panose="020B0606030504020204" pitchFamily="34" charset="0"/>
              <a:cs typeface="Open Sans Light" panose="020B0606030504020204" pitchFamily="34" charset="0"/>
            </a:endParaRPr>
          </a:p>
        </p:txBody>
      </p:sp>
      <p:grpSp>
        <p:nvGrpSpPr>
          <p:cNvPr id="55" name="Group 170">
            <a:extLst>
              <a:ext uri="{FF2B5EF4-FFF2-40B4-BE49-F238E27FC236}">
                <a16:creationId xmlns:a16="http://schemas.microsoft.com/office/drawing/2014/main" id="{C0F0AE5B-A8CA-476C-B6FF-E6AEF53ED946}"/>
              </a:ext>
            </a:extLst>
          </p:cNvPr>
          <p:cNvGrpSpPr/>
          <p:nvPr/>
        </p:nvGrpSpPr>
        <p:grpSpPr>
          <a:xfrm>
            <a:off x="1796922" y="4655034"/>
            <a:ext cx="398606" cy="400372"/>
            <a:chOff x="4019550" y="3568701"/>
            <a:chExt cx="358775" cy="360363"/>
          </a:xfrm>
          <a:solidFill>
            <a:schemeClr val="bg1"/>
          </a:solidFill>
        </p:grpSpPr>
        <p:sp>
          <p:nvSpPr>
            <p:cNvPr id="56" name="Freeform 105">
              <a:extLst>
                <a:ext uri="{FF2B5EF4-FFF2-40B4-BE49-F238E27FC236}">
                  <a16:creationId xmlns:a16="http://schemas.microsoft.com/office/drawing/2014/main" id="{0529D5D0-604F-4D2B-8C3A-2555BD9ABF32}"/>
                </a:ext>
              </a:extLst>
            </p:cNvPr>
            <p:cNvSpPr>
              <a:spLocks noEditPoints="1"/>
            </p:cNvSpPr>
            <p:nvPr/>
          </p:nvSpPr>
          <p:spPr bwMode="auto">
            <a:xfrm>
              <a:off x="4019550" y="3568701"/>
              <a:ext cx="358775" cy="360363"/>
            </a:xfrm>
            <a:custGeom>
              <a:avLst/>
              <a:gdLst/>
              <a:ahLst/>
              <a:cxnLst>
                <a:cxn ang="0">
                  <a:pos x="77" y="0"/>
                </a:cxn>
                <a:cxn ang="0">
                  <a:pos x="31" y="46"/>
                </a:cxn>
                <a:cxn ang="0">
                  <a:pos x="36" y="68"/>
                </a:cxn>
                <a:cxn ang="0">
                  <a:pos x="4" y="100"/>
                </a:cxn>
                <a:cxn ang="0">
                  <a:pos x="4" y="100"/>
                </a:cxn>
                <a:cxn ang="0">
                  <a:pos x="0" y="109"/>
                </a:cxn>
                <a:cxn ang="0">
                  <a:pos x="13" y="123"/>
                </a:cxn>
                <a:cxn ang="0">
                  <a:pos x="23" y="119"/>
                </a:cxn>
                <a:cxn ang="0">
                  <a:pos x="23" y="119"/>
                </a:cxn>
                <a:cxn ang="0">
                  <a:pos x="55" y="87"/>
                </a:cxn>
                <a:cxn ang="0">
                  <a:pos x="77" y="92"/>
                </a:cxn>
                <a:cxn ang="0">
                  <a:pos x="123" y="46"/>
                </a:cxn>
                <a:cxn ang="0">
                  <a:pos x="77" y="0"/>
                </a:cxn>
                <a:cxn ang="0">
                  <a:pos x="18" y="114"/>
                </a:cxn>
                <a:cxn ang="0">
                  <a:pos x="13" y="116"/>
                </a:cxn>
                <a:cxn ang="0">
                  <a:pos x="7" y="109"/>
                </a:cxn>
                <a:cxn ang="0">
                  <a:pos x="9" y="104"/>
                </a:cxn>
                <a:cxn ang="0">
                  <a:pos x="9" y="104"/>
                </a:cxn>
                <a:cxn ang="0">
                  <a:pos x="40" y="73"/>
                </a:cxn>
                <a:cxn ang="0">
                  <a:pos x="49" y="83"/>
                </a:cxn>
                <a:cxn ang="0">
                  <a:pos x="18" y="114"/>
                </a:cxn>
                <a:cxn ang="0">
                  <a:pos x="77" y="84"/>
                </a:cxn>
                <a:cxn ang="0">
                  <a:pos x="38" y="46"/>
                </a:cxn>
                <a:cxn ang="0">
                  <a:pos x="77" y="8"/>
                </a:cxn>
                <a:cxn ang="0">
                  <a:pos x="115" y="46"/>
                </a:cxn>
                <a:cxn ang="0">
                  <a:pos x="77" y="84"/>
                </a:cxn>
                <a:cxn ang="0">
                  <a:pos x="77" y="84"/>
                </a:cxn>
                <a:cxn ang="0">
                  <a:pos x="77" y="84"/>
                </a:cxn>
              </a:cxnLst>
              <a:rect l="0" t="0" r="r" b="b"/>
              <a:pathLst>
                <a:path w="123" h="123">
                  <a:moveTo>
                    <a:pt x="77" y="0"/>
                  </a:moveTo>
                  <a:cubicBezTo>
                    <a:pt x="51" y="0"/>
                    <a:pt x="31" y="21"/>
                    <a:pt x="31" y="46"/>
                  </a:cubicBezTo>
                  <a:cubicBezTo>
                    <a:pt x="31" y="54"/>
                    <a:pt x="33" y="61"/>
                    <a:pt x="36" y="68"/>
                  </a:cubicBezTo>
                  <a:cubicBezTo>
                    <a:pt x="4" y="100"/>
                    <a:pt x="4" y="100"/>
                    <a:pt x="4" y="100"/>
                  </a:cubicBezTo>
                  <a:cubicBezTo>
                    <a:pt x="4" y="100"/>
                    <a:pt x="4" y="100"/>
                    <a:pt x="4" y="100"/>
                  </a:cubicBezTo>
                  <a:cubicBezTo>
                    <a:pt x="2" y="102"/>
                    <a:pt x="0" y="105"/>
                    <a:pt x="0" y="109"/>
                  </a:cubicBezTo>
                  <a:cubicBezTo>
                    <a:pt x="0" y="117"/>
                    <a:pt x="6" y="123"/>
                    <a:pt x="13" y="123"/>
                  </a:cubicBezTo>
                  <a:cubicBezTo>
                    <a:pt x="17" y="123"/>
                    <a:pt x="21" y="121"/>
                    <a:pt x="23" y="119"/>
                  </a:cubicBezTo>
                  <a:cubicBezTo>
                    <a:pt x="23" y="119"/>
                    <a:pt x="23" y="119"/>
                    <a:pt x="23" y="119"/>
                  </a:cubicBezTo>
                  <a:cubicBezTo>
                    <a:pt x="55" y="87"/>
                    <a:pt x="55" y="87"/>
                    <a:pt x="55" y="87"/>
                  </a:cubicBezTo>
                  <a:cubicBezTo>
                    <a:pt x="62" y="90"/>
                    <a:pt x="69" y="92"/>
                    <a:pt x="77" y="92"/>
                  </a:cubicBezTo>
                  <a:cubicBezTo>
                    <a:pt x="102" y="92"/>
                    <a:pt x="123" y="71"/>
                    <a:pt x="123" y="46"/>
                  </a:cubicBezTo>
                  <a:cubicBezTo>
                    <a:pt x="123" y="21"/>
                    <a:pt x="102" y="0"/>
                    <a:pt x="77" y="0"/>
                  </a:cubicBezTo>
                  <a:close/>
                  <a:moveTo>
                    <a:pt x="18" y="114"/>
                  </a:moveTo>
                  <a:cubicBezTo>
                    <a:pt x="17" y="115"/>
                    <a:pt x="15" y="116"/>
                    <a:pt x="13" y="116"/>
                  </a:cubicBezTo>
                  <a:cubicBezTo>
                    <a:pt x="10" y="116"/>
                    <a:pt x="7" y="113"/>
                    <a:pt x="7" y="109"/>
                  </a:cubicBezTo>
                  <a:cubicBezTo>
                    <a:pt x="7" y="107"/>
                    <a:pt x="8" y="106"/>
                    <a:pt x="9" y="104"/>
                  </a:cubicBezTo>
                  <a:cubicBezTo>
                    <a:pt x="9" y="104"/>
                    <a:pt x="9" y="104"/>
                    <a:pt x="9" y="104"/>
                  </a:cubicBezTo>
                  <a:cubicBezTo>
                    <a:pt x="40" y="73"/>
                    <a:pt x="40" y="73"/>
                    <a:pt x="40" y="73"/>
                  </a:cubicBezTo>
                  <a:cubicBezTo>
                    <a:pt x="42" y="77"/>
                    <a:pt x="46" y="80"/>
                    <a:pt x="49" y="83"/>
                  </a:cubicBezTo>
                  <a:lnTo>
                    <a:pt x="18" y="114"/>
                  </a:lnTo>
                  <a:close/>
                  <a:moveTo>
                    <a:pt x="77" y="84"/>
                  </a:moveTo>
                  <a:cubicBezTo>
                    <a:pt x="55" y="84"/>
                    <a:pt x="38" y="67"/>
                    <a:pt x="38" y="46"/>
                  </a:cubicBezTo>
                  <a:cubicBezTo>
                    <a:pt x="38" y="25"/>
                    <a:pt x="55" y="8"/>
                    <a:pt x="77" y="8"/>
                  </a:cubicBezTo>
                  <a:cubicBezTo>
                    <a:pt x="98" y="8"/>
                    <a:pt x="115" y="25"/>
                    <a:pt x="115" y="46"/>
                  </a:cubicBezTo>
                  <a:cubicBezTo>
                    <a:pt x="115" y="67"/>
                    <a:pt x="98" y="84"/>
                    <a:pt x="77" y="84"/>
                  </a:cubicBezTo>
                  <a:close/>
                  <a:moveTo>
                    <a:pt x="77" y="84"/>
                  </a:moveTo>
                  <a:cubicBezTo>
                    <a:pt x="77" y="84"/>
                    <a:pt x="77" y="84"/>
                    <a:pt x="77" y="84"/>
                  </a:cubicBezTo>
                </a:path>
              </a:pathLst>
            </a:custGeom>
            <a:grpFill/>
            <a:ln w="9525">
              <a:noFill/>
              <a:round/>
              <a:headEnd/>
              <a:tailEnd/>
            </a:ln>
          </p:spPr>
          <p:txBody>
            <a:bodyPr/>
            <a:lstStyle/>
            <a:p>
              <a:pPr eaLnBrk="1" fontAlgn="auto" hangingPunct="1">
                <a:spcBef>
                  <a:spcPts val="0"/>
                </a:spcBef>
                <a:spcAft>
                  <a:spcPts val="0"/>
                </a:spcAft>
                <a:defRPr/>
              </a:pPr>
              <a:endParaRPr lang="es-ES" noProof="0" dirty="0">
                <a:solidFill>
                  <a:schemeClr val="bg1"/>
                </a:solidFill>
                <a:latin typeface="+mn-lt"/>
                <a:ea typeface="+mn-ea"/>
              </a:endParaRPr>
            </a:p>
          </p:txBody>
        </p:sp>
        <p:sp>
          <p:nvSpPr>
            <p:cNvPr id="57" name="Freeform 106">
              <a:extLst>
                <a:ext uri="{FF2B5EF4-FFF2-40B4-BE49-F238E27FC236}">
                  <a16:creationId xmlns:a16="http://schemas.microsoft.com/office/drawing/2014/main" id="{619C23D5-9BB8-40D3-906B-8BCFB0B5F470}"/>
                </a:ext>
              </a:extLst>
            </p:cNvPr>
            <p:cNvSpPr>
              <a:spLocks noEditPoints="1"/>
            </p:cNvSpPr>
            <p:nvPr/>
          </p:nvSpPr>
          <p:spPr bwMode="auto">
            <a:xfrm>
              <a:off x="4165600" y="3624263"/>
              <a:ext cx="84138" cy="85725"/>
            </a:xfrm>
            <a:custGeom>
              <a:avLst/>
              <a:gdLst/>
              <a:ahLst/>
              <a:cxnLst>
                <a:cxn ang="0">
                  <a:pos x="27" y="0"/>
                </a:cxn>
                <a:cxn ang="0">
                  <a:pos x="0" y="27"/>
                </a:cxn>
                <a:cxn ang="0">
                  <a:pos x="2" y="29"/>
                </a:cxn>
                <a:cxn ang="0">
                  <a:pos x="4" y="27"/>
                </a:cxn>
                <a:cxn ang="0">
                  <a:pos x="27" y="4"/>
                </a:cxn>
                <a:cxn ang="0">
                  <a:pos x="29" y="2"/>
                </a:cxn>
                <a:cxn ang="0">
                  <a:pos x="27" y="0"/>
                </a:cxn>
                <a:cxn ang="0">
                  <a:pos x="27" y="0"/>
                </a:cxn>
                <a:cxn ang="0">
                  <a:pos x="27" y="0"/>
                </a:cxn>
              </a:cxnLst>
              <a:rect l="0" t="0" r="r" b="b"/>
              <a:pathLst>
                <a:path w="29" h="29">
                  <a:moveTo>
                    <a:pt x="27" y="0"/>
                  </a:moveTo>
                  <a:cubicBezTo>
                    <a:pt x="12" y="0"/>
                    <a:pt x="0" y="12"/>
                    <a:pt x="0" y="27"/>
                  </a:cubicBezTo>
                  <a:cubicBezTo>
                    <a:pt x="0" y="28"/>
                    <a:pt x="1" y="29"/>
                    <a:pt x="2" y="29"/>
                  </a:cubicBezTo>
                  <a:cubicBezTo>
                    <a:pt x="3" y="29"/>
                    <a:pt x="4" y="28"/>
                    <a:pt x="4" y="27"/>
                  </a:cubicBezTo>
                  <a:cubicBezTo>
                    <a:pt x="4" y="14"/>
                    <a:pt x="14" y="4"/>
                    <a:pt x="27" y="4"/>
                  </a:cubicBezTo>
                  <a:cubicBezTo>
                    <a:pt x="28" y="4"/>
                    <a:pt x="29" y="3"/>
                    <a:pt x="29" y="2"/>
                  </a:cubicBezTo>
                  <a:cubicBezTo>
                    <a:pt x="29" y="1"/>
                    <a:pt x="28" y="0"/>
                    <a:pt x="27" y="0"/>
                  </a:cubicBezTo>
                  <a:close/>
                  <a:moveTo>
                    <a:pt x="27" y="0"/>
                  </a:moveTo>
                  <a:cubicBezTo>
                    <a:pt x="27" y="0"/>
                    <a:pt x="27" y="0"/>
                    <a:pt x="27" y="0"/>
                  </a:cubicBezTo>
                </a:path>
              </a:pathLst>
            </a:custGeom>
            <a:grpFill/>
            <a:ln w="9525">
              <a:noFill/>
              <a:round/>
              <a:headEnd/>
              <a:tailEnd/>
            </a:ln>
          </p:spPr>
          <p:txBody>
            <a:bodyPr/>
            <a:lstStyle/>
            <a:p>
              <a:pPr eaLnBrk="1" fontAlgn="auto" hangingPunct="1">
                <a:spcBef>
                  <a:spcPts val="0"/>
                </a:spcBef>
                <a:spcAft>
                  <a:spcPts val="0"/>
                </a:spcAft>
                <a:defRPr/>
              </a:pPr>
              <a:endParaRPr lang="es-ES" noProof="0" dirty="0">
                <a:solidFill>
                  <a:schemeClr val="bg1"/>
                </a:solidFill>
                <a:latin typeface="+mn-lt"/>
                <a:ea typeface="+mn-ea"/>
              </a:endParaRPr>
            </a:p>
          </p:txBody>
        </p:sp>
      </p:grpSp>
      <p:sp>
        <p:nvSpPr>
          <p:cNvPr id="58" name="TextBox 57">
            <a:extLst>
              <a:ext uri="{FF2B5EF4-FFF2-40B4-BE49-F238E27FC236}">
                <a16:creationId xmlns:a16="http://schemas.microsoft.com/office/drawing/2014/main" id="{65AEFC59-814B-4A76-9FF7-B1018AE93715}"/>
              </a:ext>
            </a:extLst>
          </p:cNvPr>
          <p:cNvSpPr txBox="1"/>
          <p:nvPr/>
        </p:nvSpPr>
        <p:spPr>
          <a:xfrm>
            <a:off x="3557956" y="4518920"/>
            <a:ext cx="463753" cy="307777"/>
          </a:xfrm>
          <a:prstGeom prst="rect">
            <a:avLst/>
          </a:prstGeom>
          <a:noFill/>
        </p:spPr>
        <p:txBody>
          <a:bodyPr wrap="square" rtlCol="0">
            <a:spAutoFit/>
          </a:bodyPr>
          <a:lstStyle/>
          <a:p>
            <a:pPr algn="ctr"/>
            <a:r>
              <a:rPr lang="es-ES" sz="1400" b="1" noProof="0" dirty="0">
                <a:solidFill>
                  <a:schemeClr val="bg1"/>
                </a:solidFill>
                <a:latin typeface="Plus Jakarta Sans" pitchFamily="2" charset="77"/>
                <a:ea typeface="Inter" panose="020B0502030000000004" pitchFamily="34" charset="0"/>
                <a:cs typeface="Krub SemiBold" panose="00000700000000000000" pitchFamily="2" charset="-34"/>
              </a:rPr>
              <a:t>01</a:t>
            </a:r>
          </a:p>
        </p:txBody>
      </p:sp>
    </p:spTree>
    <p:extLst>
      <p:ext uri="{BB962C8B-B14F-4D97-AF65-F5344CB8AC3E}">
        <p14:creationId xmlns:p14="http://schemas.microsoft.com/office/powerpoint/2010/main" val="5485720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Marcador de posición de imagen 4" descr="Un conjunto de árboles&#10;&#10;El contenido generado por IA puede ser incorrecto.">
            <a:extLst>
              <a:ext uri="{FF2B5EF4-FFF2-40B4-BE49-F238E27FC236}">
                <a16:creationId xmlns:a16="http://schemas.microsoft.com/office/drawing/2014/main" id="{18B27441-5798-C9DE-82BA-FECC3500B7E8}"/>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1258" r="11258"/>
          <a:stretch>
            <a:fillRect/>
          </a:stretch>
        </p:blipFill>
        <p:spPr/>
      </p:pic>
      <p:sp>
        <p:nvSpPr>
          <p:cNvPr id="19" name="Freeform: Shape 18">
            <a:extLst>
              <a:ext uri="{FF2B5EF4-FFF2-40B4-BE49-F238E27FC236}">
                <a16:creationId xmlns:a16="http://schemas.microsoft.com/office/drawing/2014/main" id="{A91761A7-DA55-4F3B-890D-754A2E836AC5}"/>
              </a:ext>
            </a:extLst>
          </p:cNvPr>
          <p:cNvSpPr/>
          <p:nvPr/>
        </p:nvSpPr>
        <p:spPr>
          <a:xfrm flipH="1">
            <a:off x="898411" y="2276269"/>
            <a:ext cx="9742549" cy="2305463"/>
          </a:xfrm>
          <a:custGeom>
            <a:avLst/>
            <a:gdLst>
              <a:gd name="connsiteX0" fmla="*/ 8403770 w 8403770"/>
              <a:gd name="connsiteY0" fmla="*/ 0 h 2305463"/>
              <a:gd name="connsiteX1" fmla="*/ 749714 w 8403770"/>
              <a:gd name="connsiteY1" fmla="*/ 0 h 2305463"/>
              <a:gd name="connsiteX2" fmla="*/ 0 w 8403770"/>
              <a:gd name="connsiteY2" fmla="*/ 2305463 h 2305463"/>
              <a:gd name="connsiteX3" fmla="*/ 8403770 w 8403770"/>
              <a:gd name="connsiteY3" fmla="*/ 2305463 h 2305463"/>
            </a:gdLst>
            <a:ahLst/>
            <a:cxnLst>
              <a:cxn ang="0">
                <a:pos x="connsiteX0" y="connsiteY0"/>
              </a:cxn>
              <a:cxn ang="0">
                <a:pos x="connsiteX1" y="connsiteY1"/>
              </a:cxn>
              <a:cxn ang="0">
                <a:pos x="connsiteX2" y="connsiteY2"/>
              </a:cxn>
              <a:cxn ang="0">
                <a:pos x="connsiteX3" y="connsiteY3"/>
              </a:cxn>
            </a:cxnLst>
            <a:rect l="l" t="t" r="r" b="b"/>
            <a:pathLst>
              <a:path w="8403770" h="2305463">
                <a:moveTo>
                  <a:pt x="8403770" y="0"/>
                </a:moveTo>
                <a:lnTo>
                  <a:pt x="749714" y="0"/>
                </a:lnTo>
                <a:lnTo>
                  <a:pt x="0" y="2305463"/>
                </a:lnTo>
                <a:lnTo>
                  <a:pt x="8403770" y="2305463"/>
                </a:lnTo>
                <a:close/>
              </a:path>
            </a:pathLst>
          </a:cu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45" name="TextBox 44">
            <a:extLst>
              <a:ext uri="{FF2B5EF4-FFF2-40B4-BE49-F238E27FC236}">
                <a16:creationId xmlns:a16="http://schemas.microsoft.com/office/drawing/2014/main" id="{F6EA82CA-68CF-4995-9D56-F92D7555052F}"/>
              </a:ext>
            </a:extLst>
          </p:cNvPr>
          <p:cNvSpPr txBox="1"/>
          <p:nvPr/>
        </p:nvSpPr>
        <p:spPr>
          <a:xfrm>
            <a:off x="1482636" y="5116032"/>
            <a:ext cx="3823694" cy="893834"/>
          </a:xfrm>
          <a:prstGeom prst="rect">
            <a:avLst/>
          </a:prstGeom>
          <a:noFill/>
        </p:spPr>
        <p:txBody>
          <a:bodyPr wrap="square" rtlCol="0">
            <a:spAutoFit/>
          </a:bodyPr>
          <a:lstStyle/>
          <a:p>
            <a:pPr>
              <a:lnSpc>
                <a:spcPct val="150000"/>
              </a:lnSpc>
            </a:pP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Lorem </a:t>
            </a:r>
            <a:r>
              <a:rPr lang="es-ES" sz="1200" noProof="0" dirty="0" err="1">
                <a:solidFill>
                  <a:schemeClr val="tx2"/>
                </a:solidFill>
                <a:latin typeface="Mulish" pitchFamily="2" charset="77"/>
                <a:ea typeface="Open Sans Light" panose="020B0606030504020204" pitchFamily="34" charset="0"/>
                <a:cs typeface="Open Sans Light" panose="020B0606030504020204" pitchFamily="34" charset="0"/>
              </a:rPr>
              <a:t>ipsum</a:t>
            </a: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 dolor sites </a:t>
            </a:r>
            <a:r>
              <a:rPr lang="es-ES" sz="1200" noProof="0" dirty="0" err="1">
                <a:solidFill>
                  <a:schemeClr val="tx2"/>
                </a:solidFill>
                <a:latin typeface="Mulish" pitchFamily="2" charset="77"/>
                <a:ea typeface="Open Sans Light" panose="020B0606030504020204" pitchFamily="34" charset="0"/>
                <a:cs typeface="Open Sans Light" panose="020B0606030504020204" pitchFamily="34" charset="0"/>
              </a:rPr>
              <a:t>amet</a:t>
            </a: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 digital </a:t>
            </a:r>
            <a:r>
              <a:rPr lang="es-ES" sz="1200" noProof="0" dirty="0" err="1">
                <a:solidFill>
                  <a:schemeClr val="tx2"/>
                </a:solidFill>
                <a:latin typeface="Mulish" pitchFamily="2" charset="77"/>
                <a:ea typeface="Open Sans Light" panose="020B0606030504020204" pitchFamily="34" charset="0"/>
                <a:cs typeface="Open Sans Light" panose="020B0606030504020204" pitchFamily="34" charset="0"/>
              </a:rPr>
              <a:t>nft</a:t>
            </a: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200" noProof="0" dirty="0" err="1">
                <a:solidFill>
                  <a:schemeClr val="tx2"/>
                </a:solidFill>
                <a:latin typeface="Mulish" pitchFamily="2" charset="77"/>
                <a:ea typeface="Open Sans Light" panose="020B0606030504020204" pitchFamily="34" charset="0"/>
                <a:cs typeface="Open Sans Light" panose="020B0606030504020204" pitchFamily="34" charset="0"/>
              </a:rPr>
              <a:t>business</a:t>
            </a: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200" noProof="0" dirty="0" err="1">
                <a:solidFill>
                  <a:schemeClr val="tx2"/>
                </a:solidFill>
                <a:latin typeface="Mulish" pitchFamily="2" charset="77"/>
                <a:ea typeface="Open Sans Light" panose="020B0606030504020204" pitchFamily="34" charset="0"/>
                <a:cs typeface="Open Sans Light" panose="020B0606030504020204" pitchFamily="34" charset="0"/>
              </a:rPr>
              <a:t>adipiscing</a:t>
            </a: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200" noProof="0" dirty="0" err="1">
                <a:solidFill>
                  <a:schemeClr val="tx2"/>
                </a:solidFill>
                <a:latin typeface="Mulish" pitchFamily="2" charset="77"/>
                <a:ea typeface="Open Sans Light" panose="020B0606030504020204" pitchFamily="34" charset="0"/>
                <a:cs typeface="Open Sans Light" panose="020B0606030504020204" pitchFamily="34" charset="0"/>
              </a:rPr>
              <a:t>elit</a:t>
            </a: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200" noProof="0" dirty="0" err="1">
                <a:solidFill>
                  <a:schemeClr val="tx2"/>
                </a:solidFill>
                <a:latin typeface="Mulish" pitchFamily="2" charset="77"/>
                <a:ea typeface="Open Sans Light" panose="020B0606030504020204" pitchFamily="34" charset="0"/>
                <a:cs typeface="Open Sans Light" panose="020B0606030504020204" pitchFamily="34" charset="0"/>
              </a:rPr>
              <a:t>maece</a:t>
            </a: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 as </a:t>
            </a:r>
            <a:r>
              <a:rPr lang="es-ES" sz="1200" noProof="0" dirty="0" err="1">
                <a:solidFill>
                  <a:schemeClr val="tx2"/>
                </a:solidFill>
                <a:latin typeface="Mulish" pitchFamily="2" charset="77"/>
                <a:ea typeface="Open Sans Light" panose="020B0606030504020204" pitchFamily="34" charset="0"/>
                <a:cs typeface="Open Sans Light" panose="020B0606030504020204" pitchFamily="34" charset="0"/>
              </a:rPr>
              <a:t>porttitor</a:t>
            </a: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 magna </a:t>
            </a:r>
            <a:r>
              <a:rPr lang="es-ES" sz="1200" noProof="0" dirty="0" err="1">
                <a:solidFill>
                  <a:schemeClr val="tx2"/>
                </a:solidFill>
                <a:latin typeface="Mulish" pitchFamily="2" charset="77"/>
                <a:ea typeface="Open Sans Light" panose="020B0606030504020204" pitchFamily="34" charset="0"/>
                <a:cs typeface="Open Sans Light" panose="020B0606030504020204" pitchFamily="34" charset="0"/>
              </a:rPr>
              <a:t>purusta</a:t>
            </a: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200" noProof="0" dirty="0" err="1">
                <a:solidFill>
                  <a:schemeClr val="tx2"/>
                </a:solidFill>
                <a:latin typeface="Mulish" pitchFamily="2" charset="77"/>
                <a:ea typeface="Open Sans Light" panose="020B0606030504020204" pitchFamily="34" charset="0"/>
                <a:cs typeface="Open Sans Light" panose="020B0606030504020204" pitchFamily="34" charset="0"/>
              </a:rPr>
              <a:t>is</a:t>
            </a: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200" noProof="0" dirty="0" err="1">
                <a:solidFill>
                  <a:schemeClr val="tx2"/>
                </a:solidFill>
                <a:latin typeface="Mulish" pitchFamily="2" charset="77"/>
                <a:ea typeface="Open Sans Light" panose="020B0606030504020204" pitchFamily="34" charset="0"/>
                <a:cs typeface="Open Sans Light" panose="020B0606030504020204" pitchFamily="34" charset="0"/>
              </a:rPr>
              <a:t>lectus</a:t>
            </a: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 commodo magna.</a:t>
            </a:r>
          </a:p>
        </p:txBody>
      </p:sp>
      <p:sp>
        <p:nvSpPr>
          <p:cNvPr id="4" name="TextBox 3">
            <a:extLst>
              <a:ext uri="{FF2B5EF4-FFF2-40B4-BE49-F238E27FC236}">
                <a16:creationId xmlns:a16="http://schemas.microsoft.com/office/drawing/2014/main" id="{5C0807E5-3606-406F-8282-D0F3ADF664DA}"/>
              </a:ext>
            </a:extLst>
          </p:cNvPr>
          <p:cNvSpPr txBox="1"/>
          <p:nvPr/>
        </p:nvSpPr>
        <p:spPr>
          <a:xfrm>
            <a:off x="1089155" y="2744058"/>
            <a:ext cx="8921146" cy="1200329"/>
          </a:xfrm>
          <a:prstGeom prst="rect">
            <a:avLst/>
          </a:prstGeom>
          <a:noFill/>
        </p:spPr>
        <p:txBody>
          <a:bodyPr wrap="square" rtlCol="0">
            <a:spAutoFit/>
          </a:bodyPr>
          <a:lstStyle/>
          <a:p>
            <a:r>
              <a:rPr lang="es-ES" sz="7200" b="1" spc="-300" noProof="0" dirty="0">
                <a:latin typeface="Plus Jakarta Sans" pitchFamily="2" charset="77"/>
                <a:ea typeface="Inter" panose="020B0502030000000004" pitchFamily="34" charset="0"/>
                <a:cs typeface="Open Sans ExtraBold" panose="020B0606030504020204" pitchFamily="34" charset="0"/>
              </a:rPr>
              <a:t>Juntos nos movemos</a:t>
            </a:r>
          </a:p>
        </p:txBody>
      </p:sp>
      <p:cxnSp>
        <p:nvCxnSpPr>
          <p:cNvPr id="91" name="Straight Connector 90">
            <a:extLst>
              <a:ext uri="{FF2B5EF4-FFF2-40B4-BE49-F238E27FC236}">
                <a16:creationId xmlns:a16="http://schemas.microsoft.com/office/drawing/2014/main" id="{80E90A78-91CC-44DB-8977-92F6A24109F6}"/>
              </a:ext>
            </a:extLst>
          </p:cNvPr>
          <p:cNvCxnSpPr>
            <a:cxnSpLocks/>
          </p:cNvCxnSpPr>
          <p:nvPr/>
        </p:nvCxnSpPr>
        <p:spPr>
          <a:xfrm>
            <a:off x="1217070" y="5208599"/>
            <a:ext cx="0" cy="708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96EC3BF1-B3B4-43D3-A42D-E235644F0647}"/>
              </a:ext>
            </a:extLst>
          </p:cNvPr>
          <p:cNvSpPr txBox="1"/>
          <p:nvPr/>
        </p:nvSpPr>
        <p:spPr>
          <a:xfrm>
            <a:off x="1014716" y="1368362"/>
            <a:ext cx="6184370" cy="400110"/>
          </a:xfrm>
          <a:prstGeom prst="rect">
            <a:avLst/>
          </a:prstGeom>
          <a:noFill/>
        </p:spPr>
        <p:txBody>
          <a:bodyPr wrap="square" rtlCol="0">
            <a:spAutoFit/>
          </a:bodyPr>
          <a:lstStyle/>
          <a:p>
            <a:r>
              <a:rPr lang="es-ES" sz="2000" noProof="0" dirty="0" err="1">
                <a:solidFill>
                  <a:schemeClr val="tx2"/>
                </a:solidFill>
                <a:latin typeface="Mulish" pitchFamily="2" charset="77"/>
                <a:ea typeface="Open Sans Light" panose="020B0606030504020204" pitchFamily="34" charset="0"/>
                <a:cs typeface="Open Sans Light" panose="020B0606030504020204" pitchFamily="34" charset="0"/>
              </a:rPr>
              <a:t>Let’s</a:t>
            </a:r>
            <a:r>
              <a:rPr lang="es-ES" sz="20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2000" noProof="0" dirty="0" err="1">
                <a:solidFill>
                  <a:schemeClr val="tx2"/>
                </a:solidFill>
                <a:latin typeface="Mulish" pitchFamily="2" charset="77"/>
                <a:ea typeface="Open Sans Light" panose="020B0606030504020204" pitchFamily="34" charset="0"/>
                <a:cs typeface="Open Sans Light" panose="020B0606030504020204" pitchFamily="34" charset="0"/>
              </a:rPr>
              <a:t>take</a:t>
            </a:r>
            <a:r>
              <a:rPr lang="es-ES" sz="2000" noProof="0" dirty="0">
                <a:solidFill>
                  <a:schemeClr val="tx2"/>
                </a:solidFill>
                <a:latin typeface="Mulish" pitchFamily="2" charset="77"/>
                <a:ea typeface="Open Sans Light" panose="020B0606030504020204" pitchFamily="34" charset="0"/>
                <a:cs typeface="Open Sans Light" panose="020B0606030504020204" pitchFamily="34" charset="0"/>
              </a:rPr>
              <a:t> a 30-minute break</a:t>
            </a:r>
          </a:p>
        </p:txBody>
      </p:sp>
    </p:spTree>
    <p:extLst>
      <p:ext uri="{BB962C8B-B14F-4D97-AF65-F5344CB8AC3E}">
        <p14:creationId xmlns:p14="http://schemas.microsoft.com/office/powerpoint/2010/main" val="14908593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posición de imagen 3" descr="Una imagen de un coche&#10;&#10;El contenido generado por IA puede ser incorrecto.">
            <a:extLst>
              <a:ext uri="{FF2B5EF4-FFF2-40B4-BE49-F238E27FC236}">
                <a16:creationId xmlns:a16="http://schemas.microsoft.com/office/drawing/2014/main" id="{91B10BF2-A162-82DC-98C8-17E6B9DEC28C}"/>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16714" b="16714"/>
          <a:stretch>
            <a:fillRect/>
          </a:stretch>
        </p:blipFill>
        <p:spPr>
          <a:xfrm>
            <a:off x="905057" y="2271790"/>
            <a:ext cx="10370457" cy="3882696"/>
          </a:xfrm>
        </p:spPr>
      </p:pic>
      <p:sp>
        <p:nvSpPr>
          <p:cNvPr id="13" name="TextBox 12">
            <a:extLst>
              <a:ext uri="{FF2B5EF4-FFF2-40B4-BE49-F238E27FC236}">
                <a16:creationId xmlns:a16="http://schemas.microsoft.com/office/drawing/2014/main" id="{1C235B81-CF06-4A5F-BAB2-D9DA1F92CDAA}"/>
              </a:ext>
            </a:extLst>
          </p:cNvPr>
          <p:cNvSpPr txBox="1"/>
          <p:nvPr/>
        </p:nvSpPr>
        <p:spPr>
          <a:xfrm>
            <a:off x="1427636" y="442157"/>
            <a:ext cx="4023706" cy="1569660"/>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sz="4800" noProof="0" dirty="0">
                <a:solidFill>
                  <a:schemeClr val="tx1"/>
                </a:solidFill>
                <a:latin typeface="Plus Jakarta Sans" pitchFamily="2" charset="77"/>
              </a:rPr>
              <a:t>Nuestros servicios</a:t>
            </a:r>
          </a:p>
        </p:txBody>
      </p:sp>
      <p:sp>
        <p:nvSpPr>
          <p:cNvPr id="17" name="TextBox 16">
            <a:extLst>
              <a:ext uri="{FF2B5EF4-FFF2-40B4-BE49-F238E27FC236}">
                <a16:creationId xmlns:a16="http://schemas.microsoft.com/office/drawing/2014/main" id="{BAB68067-EA89-49D0-B37D-1CAC22AC1BDF}"/>
              </a:ext>
            </a:extLst>
          </p:cNvPr>
          <p:cNvSpPr txBox="1"/>
          <p:nvPr/>
        </p:nvSpPr>
        <p:spPr>
          <a:xfrm>
            <a:off x="6873420" y="840313"/>
            <a:ext cx="4503058" cy="827021"/>
          </a:xfrm>
          <a:prstGeom prst="rect">
            <a:avLst/>
          </a:prstGeom>
          <a:noFill/>
        </p:spPr>
        <p:txBody>
          <a:bodyPr wrap="square" rtlCol="0">
            <a:spAutoFit/>
          </a:bodyPr>
          <a:lstStyle>
            <a:defPPr>
              <a:defRPr lang="en-US"/>
            </a:defPPr>
            <a:lvl1pPr>
              <a:lnSpc>
                <a:spcPct val="150000"/>
              </a:lnSpc>
              <a:defRPr sz="1100">
                <a:solidFill>
                  <a:srgbClr val="8C96A2"/>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r>
              <a:rPr lang="es-ES" noProof="0" dirty="0" err="1">
                <a:solidFill>
                  <a:schemeClr val="tx2"/>
                </a:solidFill>
                <a:latin typeface="Mulish" pitchFamily="2" charset="77"/>
              </a:rPr>
              <a:t>Leverage</a:t>
            </a:r>
            <a:r>
              <a:rPr lang="es-ES" noProof="0" dirty="0">
                <a:solidFill>
                  <a:schemeClr val="tx2"/>
                </a:solidFill>
                <a:latin typeface="Mulish" pitchFamily="2" charset="77"/>
              </a:rPr>
              <a:t> agile </a:t>
            </a:r>
            <a:r>
              <a:rPr lang="es-ES" noProof="0" dirty="0" err="1">
                <a:solidFill>
                  <a:schemeClr val="tx2"/>
                </a:solidFill>
                <a:latin typeface="Mulish" pitchFamily="2" charset="77"/>
              </a:rPr>
              <a:t>frameworks</a:t>
            </a:r>
            <a:r>
              <a:rPr lang="es-ES" noProof="0" dirty="0">
                <a:solidFill>
                  <a:schemeClr val="tx2"/>
                </a:solidFill>
                <a:latin typeface="Mulish" pitchFamily="2" charset="77"/>
              </a:rPr>
              <a:t> </a:t>
            </a:r>
            <a:r>
              <a:rPr lang="es-ES" noProof="0" dirty="0" err="1">
                <a:solidFill>
                  <a:schemeClr val="tx2"/>
                </a:solidFill>
                <a:latin typeface="Mulish" pitchFamily="2" charset="77"/>
              </a:rPr>
              <a:t>to</a:t>
            </a:r>
            <a:r>
              <a:rPr lang="es-ES" noProof="0" dirty="0">
                <a:solidFill>
                  <a:schemeClr val="tx2"/>
                </a:solidFill>
                <a:latin typeface="Mulish" pitchFamily="2" charset="77"/>
              </a:rPr>
              <a:t> </a:t>
            </a:r>
            <a:r>
              <a:rPr lang="es-ES" noProof="0" dirty="0" err="1">
                <a:solidFill>
                  <a:schemeClr val="tx2"/>
                </a:solidFill>
                <a:latin typeface="Mulish" pitchFamily="2" charset="77"/>
              </a:rPr>
              <a:t>provide</a:t>
            </a:r>
            <a:r>
              <a:rPr lang="es-ES" noProof="0" dirty="0">
                <a:solidFill>
                  <a:schemeClr val="tx2"/>
                </a:solidFill>
                <a:latin typeface="Mulish" pitchFamily="2" charset="77"/>
              </a:rPr>
              <a:t> a </a:t>
            </a:r>
            <a:r>
              <a:rPr lang="es-ES" noProof="0" dirty="0" err="1">
                <a:solidFill>
                  <a:schemeClr val="tx2"/>
                </a:solidFill>
                <a:latin typeface="Mulish" pitchFamily="2" charset="77"/>
              </a:rPr>
              <a:t>robust</a:t>
            </a:r>
            <a:r>
              <a:rPr lang="es-ES" noProof="0" dirty="0">
                <a:solidFill>
                  <a:schemeClr val="tx2"/>
                </a:solidFill>
                <a:latin typeface="Mulish" pitchFamily="2" charset="77"/>
              </a:rPr>
              <a:t> </a:t>
            </a:r>
            <a:r>
              <a:rPr lang="es-ES" noProof="0" dirty="0" err="1">
                <a:solidFill>
                  <a:schemeClr val="tx2"/>
                </a:solidFill>
                <a:latin typeface="Mulish" pitchFamily="2" charset="77"/>
              </a:rPr>
              <a:t>synopsis</a:t>
            </a:r>
            <a:r>
              <a:rPr lang="es-ES" noProof="0" dirty="0">
                <a:solidFill>
                  <a:schemeClr val="tx2"/>
                </a:solidFill>
                <a:latin typeface="Mulish" pitchFamily="2" charset="77"/>
              </a:rPr>
              <a:t> </a:t>
            </a:r>
            <a:r>
              <a:rPr lang="es-ES" noProof="0" dirty="0" err="1">
                <a:solidFill>
                  <a:schemeClr val="tx2"/>
                </a:solidFill>
                <a:latin typeface="Mulish" pitchFamily="2" charset="77"/>
              </a:rPr>
              <a:t>for</a:t>
            </a:r>
            <a:r>
              <a:rPr lang="es-ES" noProof="0" dirty="0">
                <a:solidFill>
                  <a:schemeClr val="tx2"/>
                </a:solidFill>
                <a:latin typeface="Mulish" pitchFamily="2" charset="77"/>
              </a:rPr>
              <a:t> </a:t>
            </a:r>
            <a:r>
              <a:rPr lang="es-ES" noProof="0" dirty="0" err="1">
                <a:solidFill>
                  <a:schemeClr val="tx2"/>
                </a:solidFill>
                <a:latin typeface="Mulish" pitchFamily="2" charset="77"/>
              </a:rPr>
              <a:t>high</a:t>
            </a:r>
            <a:r>
              <a:rPr lang="es-ES" noProof="0" dirty="0">
                <a:solidFill>
                  <a:schemeClr val="tx2"/>
                </a:solidFill>
                <a:latin typeface="Mulish" pitchFamily="2" charset="77"/>
              </a:rPr>
              <a:t> </a:t>
            </a:r>
            <a:r>
              <a:rPr lang="es-ES" noProof="0" dirty="0" err="1">
                <a:solidFill>
                  <a:schemeClr val="tx2"/>
                </a:solidFill>
                <a:latin typeface="Mulish" pitchFamily="2" charset="77"/>
              </a:rPr>
              <a:t>organically</a:t>
            </a:r>
            <a:r>
              <a:rPr lang="es-ES" noProof="0" dirty="0">
                <a:solidFill>
                  <a:schemeClr val="tx2"/>
                </a:solidFill>
                <a:latin typeface="Mulish" pitchFamily="2" charset="77"/>
              </a:rPr>
              <a:t> </a:t>
            </a:r>
            <a:r>
              <a:rPr lang="es-ES" noProof="0" dirty="0" err="1">
                <a:solidFill>
                  <a:schemeClr val="tx2"/>
                </a:solidFill>
                <a:latin typeface="Mulish" pitchFamily="2" charset="77"/>
              </a:rPr>
              <a:t>grow</a:t>
            </a:r>
            <a:r>
              <a:rPr lang="es-ES" noProof="0" dirty="0">
                <a:solidFill>
                  <a:schemeClr val="tx2"/>
                </a:solidFill>
                <a:latin typeface="Mulish" pitchFamily="2" charset="77"/>
              </a:rPr>
              <a:t> </a:t>
            </a:r>
            <a:r>
              <a:rPr lang="es-ES" noProof="0" dirty="0" err="1">
                <a:solidFill>
                  <a:schemeClr val="tx2"/>
                </a:solidFill>
                <a:latin typeface="Mulish" pitchFamily="2" charset="77"/>
              </a:rPr>
              <a:t>the</a:t>
            </a:r>
            <a:r>
              <a:rPr lang="es-ES" noProof="0" dirty="0">
                <a:solidFill>
                  <a:schemeClr val="tx2"/>
                </a:solidFill>
                <a:latin typeface="Mulish" pitchFamily="2" charset="77"/>
              </a:rPr>
              <a:t> </a:t>
            </a:r>
            <a:r>
              <a:rPr lang="es-ES" noProof="0" dirty="0" err="1">
                <a:solidFill>
                  <a:schemeClr val="tx2"/>
                </a:solidFill>
                <a:latin typeface="Mulish" pitchFamily="2" charset="77"/>
              </a:rPr>
              <a:t>holistic</a:t>
            </a:r>
            <a:r>
              <a:rPr lang="es-ES" noProof="0" dirty="0">
                <a:solidFill>
                  <a:schemeClr val="tx2"/>
                </a:solidFill>
                <a:latin typeface="Mulish" pitchFamily="2" charset="77"/>
              </a:rPr>
              <a:t> </a:t>
            </a:r>
            <a:r>
              <a:rPr lang="es-ES" noProof="0" dirty="0" err="1">
                <a:solidFill>
                  <a:schemeClr val="tx2"/>
                </a:solidFill>
                <a:latin typeface="Mulish" pitchFamily="2" charset="77"/>
              </a:rPr>
              <a:t>world</a:t>
            </a:r>
            <a:r>
              <a:rPr lang="es-ES" noProof="0" dirty="0">
                <a:solidFill>
                  <a:schemeClr val="tx2"/>
                </a:solidFill>
                <a:latin typeface="Mulish" pitchFamily="2" charset="77"/>
              </a:rPr>
              <a:t> </a:t>
            </a:r>
            <a:r>
              <a:rPr lang="es-ES" noProof="0" dirty="0" err="1">
                <a:solidFill>
                  <a:schemeClr val="tx2"/>
                </a:solidFill>
                <a:latin typeface="Mulish" pitchFamily="2" charset="77"/>
              </a:rPr>
              <a:t>view</a:t>
            </a:r>
            <a:r>
              <a:rPr lang="es-ES" noProof="0" dirty="0">
                <a:solidFill>
                  <a:schemeClr val="tx2"/>
                </a:solidFill>
                <a:latin typeface="Mulish" pitchFamily="2" charset="77"/>
              </a:rPr>
              <a:t> </a:t>
            </a:r>
            <a:r>
              <a:rPr lang="es-ES" noProof="0" dirty="0" err="1">
                <a:solidFill>
                  <a:schemeClr val="tx2"/>
                </a:solidFill>
                <a:latin typeface="Mulish" pitchFamily="2" charset="77"/>
              </a:rPr>
              <a:t>of</a:t>
            </a:r>
            <a:r>
              <a:rPr lang="es-ES" noProof="0" dirty="0">
                <a:solidFill>
                  <a:schemeClr val="tx2"/>
                </a:solidFill>
                <a:latin typeface="Mulish" pitchFamily="2" charset="77"/>
              </a:rPr>
              <a:t> disruptive </a:t>
            </a:r>
            <a:r>
              <a:rPr lang="es-ES" noProof="0" dirty="0" err="1">
                <a:solidFill>
                  <a:schemeClr val="tx2"/>
                </a:solidFill>
                <a:latin typeface="Mulish" pitchFamily="2" charset="77"/>
              </a:rPr>
              <a:t>innovation</a:t>
            </a:r>
            <a:r>
              <a:rPr lang="es-ES" noProof="0" dirty="0">
                <a:solidFill>
                  <a:schemeClr val="tx2"/>
                </a:solidFill>
                <a:latin typeface="Mulish" pitchFamily="2" charset="77"/>
              </a:rPr>
              <a:t> </a:t>
            </a:r>
            <a:r>
              <a:rPr lang="es-ES" noProof="0" dirty="0" err="1">
                <a:solidFill>
                  <a:schemeClr val="tx2"/>
                </a:solidFill>
                <a:latin typeface="Mulish" pitchFamily="2" charset="77"/>
              </a:rPr>
              <a:t>workplace</a:t>
            </a:r>
            <a:r>
              <a:rPr lang="es-ES" noProof="0" dirty="0">
                <a:solidFill>
                  <a:schemeClr val="tx2"/>
                </a:solidFill>
                <a:latin typeface="Mulish" pitchFamily="2" charset="77"/>
              </a:rPr>
              <a:t> </a:t>
            </a:r>
            <a:r>
              <a:rPr lang="es-ES" noProof="0" dirty="0" err="1">
                <a:solidFill>
                  <a:schemeClr val="tx2"/>
                </a:solidFill>
                <a:latin typeface="Mulish" pitchFamily="2" charset="77"/>
              </a:rPr>
              <a:t>diversity</a:t>
            </a:r>
            <a:r>
              <a:rPr lang="es-ES" noProof="0" dirty="0">
                <a:solidFill>
                  <a:schemeClr val="tx2"/>
                </a:solidFill>
                <a:latin typeface="Mulish" pitchFamily="2" charset="77"/>
              </a:rPr>
              <a:t> and </a:t>
            </a:r>
            <a:r>
              <a:rPr lang="es-ES" noProof="0" dirty="0" err="1">
                <a:solidFill>
                  <a:schemeClr val="tx2"/>
                </a:solidFill>
                <a:latin typeface="Mulish" pitchFamily="2" charset="77"/>
              </a:rPr>
              <a:t>empowerment</a:t>
            </a:r>
            <a:r>
              <a:rPr lang="es-ES" noProof="0" dirty="0">
                <a:solidFill>
                  <a:schemeClr val="tx2"/>
                </a:solidFill>
                <a:latin typeface="Mulish" pitchFamily="2" charset="77"/>
              </a:rPr>
              <a:t>.</a:t>
            </a:r>
          </a:p>
        </p:txBody>
      </p:sp>
      <p:grpSp>
        <p:nvGrpSpPr>
          <p:cNvPr id="48" name="Group 47">
            <a:extLst>
              <a:ext uri="{FF2B5EF4-FFF2-40B4-BE49-F238E27FC236}">
                <a16:creationId xmlns:a16="http://schemas.microsoft.com/office/drawing/2014/main" id="{CBC2887E-1D16-4475-8BC2-BFF81E2A4880}"/>
              </a:ext>
            </a:extLst>
          </p:cNvPr>
          <p:cNvGrpSpPr/>
          <p:nvPr/>
        </p:nvGrpSpPr>
        <p:grpSpPr>
          <a:xfrm>
            <a:off x="5143502" y="4461632"/>
            <a:ext cx="6137728" cy="1692853"/>
            <a:chOff x="910772" y="4461632"/>
            <a:chExt cx="5867400" cy="1692853"/>
          </a:xfrm>
        </p:grpSpPr>
        <p:sp>
          <p:nvSpPr>
            <p:cNvPr id="18" name="Rectangle 17">
              <a:extLst>
                <a:ext uri="{FF2B5EF4-FFF2-40B4-BE49-F238E27FC236}">
                  <a16:creationId xmlns:a16="http://schemas.microsoft.com/office/drawing/2014/main" id="{1B0A309E-C97B-4020-9CAD-9DB5D0B2BF4E}"/>
                </a:ext>
              </a:extLst>
            </p:cNvPr>
            <p:cNvSpPr/>
            <p:nvPr/>
          </p:nvSpPr>
          <p:spPr>
            <a:xfrm>
              <a:off x="910772" y="4461632"/>
              <a:ext cx="2933700" cy="1692853"/>
            </a:xfrm>
            <a:prstGeom prst="rect">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19" name="Rectangle 18">
              <a:extLst>
                <a:ext uri="{FF2B5EF4-FFF2-40B4-BE49-F238E27FC236}">
                  <a16:creationId xmlns:a16="http://schemas.microsoft.com/office/drawing/2014/main" id="{91E2398C-7B30-4916-81B4-3FE628A07C63}"/>
                </a:ext>
              </a:extLst>
            </p:cNvPr>
            <p:cNvSpPr/>
            <p:nvPr/>
          </p:nvSpPr>
          <p:spPr>
            <a:xfrm>
              <a:off x="3844472" y="4461632"/>
              <a:ext cx="2933700" cy="1692853"/>
            </a:xfrm>
            <a:prstGeom prst="rect">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grpSp>
      <p:sp>
        <p:nvSpPr>
          <p:cNvPr id="33" name="TextBox 32">
            <a:extLst>
              <a:ext uri="{FF2B5EF4-FFF2-40B4-BE49-F238E27FC236}">
                <a16:creationId xmlns:a16="http://schemas.microsoft.com/office/drawing/2014/main" id="{5FECC73F-DB47-4785-8C51-0BCF25CABA4A}"/>
              </a:ext>
            </a:extLst>
          </p:cNvPr>
          <p:cNvSpPr txBox="1"/>
          <p:nvPr/>
        </p:nvSpPr>
        <p:spPr>
          <a:xfrm>
            <a:off x="8626147" y="4826579"/>
            <a:ext cx="1569980" cy="646331"/>
          </a:xfrm>
          <a:prstGeom prst="rect">
            <a:avLst/>
          </a:prstGeom>
          <a:noFill/>
        </p:spPr>
        <p:txBody>
          <a:bodyPr wrap="square" rtlCol="0">
            <a:spAutoFit/>
          </a:bodyPr>
          <a:lstStyle/>
          <a:p>
            <a:r>
              <a:rPr lang="es-ES" noProof="0" dirty="0">
                <a:latin typeface="Mulish" pitchFamily="2" charset="77"/>
                <a:ea typeface="Open Sans Light" panose="020B0606030504020204" pitchFamily="34" charset="0"/>
                <a:cs typeface="Open Sans Light" panose="020B0606030504020204" pitchFamily="34" charset="0"/>
              </a:rPr>
              <a:t>Lorem</a:t>
            </a:r>
          </a:p>
          <a:p>
            <a:r>
              <a:rPr lang="es-ES" noProof="0" dirty="0" err="1">
                <a:latin typeface="Mulish" pitchFamily="2" charset="77"/>
                <a:ea typeface="Open Sans Light" panose="020B0606030504020204" pitchFamily="34" charset="0"/>
                <a:cs typeface="Open Sans Light" panose="020B0606030504020204" pitchFamily="34" charset="0"/>
              </a:rPr>
              <a:t>ipsum</a:t>
            </a:r>
            <a:endParaRPr lang="es-ES" noProof="0" dirty="0">
              <a:latin typeface="Mulish" pitchFamily="2" charset="77"/>
              <a:ea typeface="Open Sans Light" panose="020B0606030504020204" pitchFamily="34" charset="0"/>
              <a:cs typeface="Open Sans Light" panose="020B0606030504020204" pitchFamily="34" charset="0"/>
            </a:endParaRPr>
          </a:p>
        </p:txBody>
      </p:sp>
      <p:sp>
        <p:nvSpPr>
          <p:cNvPr id="34" name="TextBox 33">
            <a:extLst>
              <a:ext uri="{FF2B5EF4-FFF2-40B4-BE49-F238E27FC236}">
                <a16:creationId xmlns:a16="http://schemas.microsoft.com/office/drawing/2014/main" id="{E84B37A6-DA76-47E9-9898-60F6B60F8C38}"/>
              </a:ext>
            </a:extLst>
          </p:cNvPr>
          <p:cNvSpPr txBox="1"/>
          <p:nvPr/>
        </p:nvSpPr>
        <p:spPr>
          <a:xfrm>
            <a:off x="8626146" y="5543317"/>
            <a:ext cx="1514999" cy="246221"/>
          </a:xfrm>
          <a:prstGeom prst="rect">
            <a:avLst/>
          </a:prstGeom>
          <a:noFill/>
        </p:spPr>
        <p:txBody>
          <a:bodyPr wrap="square" rtlCol="0">
            <a:spAutoFit/>
          </a:bodyPr>
          <a:lstStyle/>
          <a:p>
            <a:r>
              <a:rPr lang="es-ES" sz="1000" noProof="0" dirty="0" err="1">
                <a:solidFill>
                  <a:schemeClr val="tx2"/>
                </a:solidFill>
                <a:latin typeface="Mulish" pitchFamily="2" charset="77"/>
                <a:ea typeface="Open Sans Light" panose="020B0606030504020204" pitchFamily="34" charset="0"/>
                <a:cs typeface="Open Sans Light" panose="020B0606030504020204" pitchFamily="34" charset="0"/>
              </a:rPr>
              <a:t>Subtitle</a:t>
            </a:r>
            <a:r>
              <a:rPr lang="es-ES" sz="1000" noProof="0" dirty="0">
                <a:solidFill>
                  <a:schemeClr val="tx2"/>
                </a:solidFill>
                <a:latin typeface="Mulish" pitchFamily="2" charset="77"/>
                <a:ea typeface="Open Sans Light" panose="020B0606030504020204" pitchFamily="34" charset="0"/>
                <a:cs typeface="Open Sans Light" panose="020B0606030504020204" pitchFamily="34" charset="0"/>
              </a:rPr>
              <a:t> 2</a:t>
            </a:r>
          </a:p>
        </p:txBody>
      </p:sp>
      <p:sp>
        <p:nvSpPr>
          <p:cNvPr id="35" name="TextBox 34">
            <a:extLst>
              <a:ext uri="{FF2B5EF4-FFF2-40B4-BE49-F238E27FC236}">
                <a16:creationId xmlns:a16="http://schemas.microsoft.com/office/drawing/2014/main" id="{E8DB789E-3952-4C4D-B6F1-554850B5E6FF}"/>
              </a:ext>
            </a:extLst>
          </p:cNvPr>
          <p:cNvSpPr txBox="1"/>
          <p:nvPr/>
        </p:nvSpPr>
        <p:spPr>
          <a:xfrm>
            <a:off x="5539833" y="4826579"/>
            <a:ext cx="1461042" cy="646331"/>
          </a:xfrm>
          <a:prstGeom prst="rect">
            <a:avLst/>
          </a:prstGeom>
          <a:noFill/>
        </p:spPr>
        <p:txBody>
          <a:bodyPr wrap="square" rtlCol="0">
            <a:spAutoFit/>
          </a:bodyPr>
          <a:lstStyle/>
          <a:p>
            <a:r>
              <a:rPr lang="es-ES" noProof="0" dirty="0">
                <a:solidFill>
                  <a:schemeClr val="bg1"/>
                </a:solidFill>
                <a:latin typeface="Mulish" pitchFamily="2" charset="77"/>
                <a:ea typeface="Open Sans Light" panose="020B0606030504020204" pitchFamily="34" charset="0"/>
                <a:cs typeface="Open Sans Light" panose="020B0606030504020204" pitchFamily="34" charset="0"/>
              </a:rPr>
              <a:t>Lorem </a:t>
            </a:r>
            <a:r>
              <a:rPr lang="es-ES" noProof="0" dirty="0" err="1">
                <a:solidFill>
                  <a:schemeClr val="bg1"/>
                </a:solidFill>
                <a:latin typeface="Mulish" pitchFamily="2" charset="77"/>
                <a:ea typeface="Open Sans Light" panose="020B0606030504020204" pitchFamily="34" charset="0"/>
                <a:cs typeface="Open Sans Light" panose="020B0606030504020204" pitchFamily="34" charset="0"/>
              </a:rPr>
              <a:t>ipsum</a:t>
            </a:r>
            <a:endParaRPr lang="es-ES" noProof="0" dirty="0">
              <a:solidFill>
                <a:schemeClr val="bg1"/>
              </a:solidFill>
              <a:latin typeface="Mulish" pitchFamily="2" charset="77"/>
              <a:ea typeface="Open Sans Light" panose="020B0606030504020204" pitchFamily="34" charset="0"/>
              <a:cs typeface="Open Sans Light" panose="020B0606030504020204" pitchFamily="34" charset="0"/>
            </a:endParaRPr>
          </a:p>
        </p:txBody>
      </p:sp>
      <p:sp>
        <p:nvSpPr>
          <p:cNvPr id="36" name="TextBox 35">
            <a:extLst>
              <a:ext uri="{FF2B5EF4-FFF2-40B4-BE49-F238E27FC236}">
                <a16:creationId xmlns:a16="http://schemas.microsoft.com/office/drawing/2014/main" id="{41D5316D-8FFB-4ED3-930C-4F1046F51BFA}"/>
              </a:ext>
            </a:extLst>
          </p:cNvPr>
          <p:cNvSpPr txBox="1"/>
          <p:nvPr/>
        </p:nvSpPr>
        <p:spPr>
          <a:xfrm>
            <a:off x="5539831" y="5543317"/>
            <a:ext cx="1514999" cy="246221"/>
          </a:xfrm>
          <a:prstGeom prst="rect">
            <a:avLst/>
          </a:prstGeom>
          <a:noFill/>
        </p:spPr>
        <p:txBody>
          <a:bodyPr wrap="square" rtlCol="0">
            <a:spAutoFit/>
          </a:bodyPr>
          <a:lstStyle/>
          <a:p>
            <a:r>
              <a:rPr lang="es-ES" sz="1000" noProof="0" dirty="0" err="1">
                <a:solidFill>
                  <a:schemeClr val="bg1"/>
                </a:solidFill>
                <a:latin typeface="Mulish" pitchFamily="2" charset="77"/>
                <a:ea typeface="Open Sans Light" panose="020B0606030504020204" pitchFamily="34" charset="0"/>
                <a:cs typeface="Open Sans Light" panose="020B0606030504020204" pitchFamily="34" charset="0"/>
              </a:rPr>
              <a:t>Subtitle</a:t>
            </a:r>
            <a:r>
              <a:rPr lang="es-ES" sz="1000" noProof="0" dirty="0">
                <a:solidFill>
                  <a:schemeClr val="bg1"/>
                </a:solidFill>
                <a:latin typeface="Mulish" pitchFamily="2" charset="77"/>
                <a:ea typeface="Open Sans Light" panose="020B0606030504020204" pitchFamily="34" charset="0"/>
                <a:cs typeface="Open Sans Light" panose="020B0606030504020204" pitchFamily="34" charset="0"/>
              </a:rPr>
              <a:t> 1</a:t>
            </a:r>
          </a:p>
        </p:txBody>
      </p:sp>
      <p:sp>
        <p:nvSpPr>
          <p:cNvPr id="38" name="Oval 37">
            <a:extLst>
              <a:ext uri="{FF2B5EF4-FFF2-40B4-BE49-F238E27FC236}">
                <a16:creationId xmlns:a16="http://schemas.microsoft.com/office/drawing/2014/main" id="{8F77B1AF-664A-4CA2-B9A7-453793528E8F}"/>
              </a:ext>
            </a:extLst>
          </p:cNvPr>
          <p:cNvSpPr/>
          <p:nvPr/>
        </p:nvSpPr>
        <p:spPr>
          <a:xfrm>
            <a:off x="7105447" y="4995955"/>
            <a:ext cx="691424" cy="691424"/>
          </a:xfrm>
          <a:prstGeom prst="ellipse">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grpSp>
        <p:nvGrpSpPr>
          <p:cNvPr id="39" name="Group 168">
            <a:extLst>
              <a:ext uri="{FF2B5EF4-FFF2-40B4-BE49-F238E27FC236}">
                <a16:creationId xmlns:a16="http://schemas.microsoft.com/office/drawing/2014/main" id="{116297EE-8DC5-4B88-B0C8-8100CE47C113}"/>
              </a:ext>
            </a:extLst>
          </p:cNvPr>
          <p:cNvGrpSpPr/>
          <p:nvPr/>
        </p:nvGrpSpPr>
        <p:grpSpPr>
          <a:xfrm>
            <a:off x="7327963" y="5162402"/>
            <a:ext cx="246391" cy="358531"/>
            <a:chOff x="4075113" y="1909763"/>
            <a:chExt cx="247650" cy="360363"/>
          </a:xfrm>
          <a:solidFill>
            <a:schemeClr val="tx1"/>
          </a:solidFill>
        </p:grpSpPr>
        <p:sp>
          <p:nvSpPr>
            <p:cNvPr id="40" name="Freeform 78">
              <a:extLst>
                <a:ext uri="{FF2B5EF4-FFF2-40B4-BE49-F238E27FC236}">
                  <a16:creationId xmlns:a16="http://schemas.microsoft.com/office/drawing/2014/main" id="{8883BB28-2E8A-4CCA-B77B-8D875BB60F1F}"/>
                </a:ext>
              </a:extLst>
            </p:cNvPr>
            <p:cNvSpPr>
              <a:spLocks noEditPoints="1"/>
            </p:cNvSpPr>
            <p:nvPr/>
          </p:nvSpPr>
          <p:spPr bwMode="auto">
            <a:xfrm>
              <a:off x="4075113" y="1909763"/>
              <a:ext cx="247650" cy="360363"/>
            </a:xfrm>
            <a:custGeom>
              <a:avLst/>
              <a:gdLst/>
              <a:ahLst/>
              <a:cxnLst>
                <a:cxn ang="0">
                  <a:pos x="42" y="0"/>
                </a:cxn>
                <a:cxn ang="0">
                  <a:pos x="0" y="42"/>
                </a:cxn>
                <a:cxn ang="0">
                  <a:pos x="19" y="88"/>
                </a:cxn>
                <a:cxn ang="0">
                  <a:pos x="42" y="123"/>
                </a:cxn>
                <a:cxn ang="0">
                  <a:pos x="65" y="88"/>
                </a:cxn>
                <a:cxn ang="0">
                  <a:pos x="85" y="42"/>
                </a:cxn>
                <a:cxn ang="0">
                  <a:pos x="42" y="0"/>
                </a:cxn>
                <a:cxn ang="0">
                  <a:pos x="52" y="104"/>
                </a:cxn>
                <a:cxn ang="0">
                  <a:pos x="33" y="106"/>
                </a:cxn>
                <a:cxn ang="0">
                  <a:pos x="31" y="99"/>
                </a:cxn>
                <a:cxn ang="0">
                  <a:pos x="31" y="99"/>
                </a:cxn>
                <a:cxn ang="0">
                  <a:pos x="55" y="96"/>
                </a:cxn>
                <a:cxn ang="0">
                  <a:pos x="54" y="99"/>
                </a:cxn>
                <a:cxn ang="0">
                  <a:pos x="52" y="104"/>
                </a:cxn>
                <a:cxn ang="0">
                  <a:pos x="30" y="95"/>
                </a:cxn>
                <a:cxn ang="0">
                  <a:pos x="27" y="88"/>
                </a:cxn>
                <a:cxn ang="0">
                  <a:pos x="57" y="88"/>
                </a:cxn>
                <a:cxn ang="0">
                  <a:pos x="56" y="92"/>
                </a:cxn>
                <a:cxn ang="0">
                  <a:pos x="30" y="95"/>
                </a:cxn>
                <a:cxn ang="0">
                  <a:pos x="42" y="115"/>
                </a:cxn>
                <a:cxn ang="0">
                  <a:pos x="35" y="110"/>
                </a:cxn>
                <a:cxn ang="0">
                  <a:pos x="51" y="108"/>
                </a:cxn>
                <a:cxn ang="0">
                  <a:pos x="42" y="115"/>
                </a:cxn>
                <a:cxn ang="0">
                  <a:pos x="60" y="80"/>
                </a:cxn>
                <a:cxn ang="0">
                  <a:pos x="24" y="80"/>
                </a:cxn>
                <a:cxn ang="0">
                  <a:pos x="18" y="68"/>
                </a:cxn>
                <a:cxn ang="0">
                  <a:pos x="8" y="42"/>
                </a:cxn>
                <a:cxn ang="0">
                  <a:pos x="42" y="8"/>
                </a:cxn>
                <a:cxn ang="0">
                  <a:pos x="77" y="42"/>
                </a:cxn>
                <a:cxn ang="0">
                  <a:pos x="67" y="68"/>
                </a:cxn>
                <a:cxn ang="0">
                  <a:pos x="60" y="80"/>
                </a:cxn>
                <a:cxn ang="0">
                  <a:pos x="60" y="80"/>
                </a:cxn>
                <a:cxn ang="0">
                  <a:pos x="60" y="80"/>
                </a:cxn>
              </a:cxnLst>
              <a:rect l="0" t="0" r="r" b="b"/>
              <a:pathLst>
                <a:path w="85" h="123">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grp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41" name="Freeform 79">
              <a:extLst>
                <a:ext uri="{FF2B5EF4-FFF2-40B4-BE49-F238E27FC236}">
                  <a16:creationId xmlns:a16="http://schemas.microsoft.com/office/drawing/2014/main" id="{4DD7E76F-3D15-40D9-A2D6-1B65A7799E19}"/>
                </a:ext>
              </a:extLst>
            </p:cNvPr>
            <p:cNvSpPr>
              <a:spLocks noEditPoints="1"/>
            </p:cNvSpPr>
            <p:nvPr/>
          </p:nvSpPr>
          <p:spPr bwMode="auto">
            <a:xfrm>
              <a:off x="4130675" y="1965326"/>
              <a:ext cx="73025" cy="73025"/>
            </a:xfrm>
            <a:custGeom>
              <a:avLst/>
              <a:gdLst/>
              <a:ahLst/>
              <a:cxnLst>
                <a:cxn ang="0">
                  <a:pos x="23" y="0"/>
                </a:cxn>
                <a:cxn ang="0">
                  <a:pos x="0" y="23"/>
                </a:cxn>
                <a:cxn ang="0">
                  <a:pos x="2" y="25"/>
                </a:cxn>
                <a:cxn ang="0">
                  <a:pos x="4" y="23"/>
                </a:cxn>
                <a:cxn ang="0">
                  <a:pos x="23" y="4"/>
                </a:cxn>
                <a:cxn ang="0">
                  <a:pos x="25" y="2"/>
                </a:cxn>
                <a:cxn ang="0">
                  <a:pos x="23" y="0"/>
                </a:cxn>
                <a:cxn ang="0">
                  <a:pos x="23" y="0"/>
                </a:cxn>
                <a:cxn ang="0">
                  <a:pos x="23" y="0"/>
                </a:cxn>
              </a:cxnLst>
              <a:rect l="0" t="0" r="r" b="b"/>
              <a:pathLst>
                <a:path w="25" h="25">
                  <a:moveTo>
                    <a:pt x="23" y="0"/>
                  </a:moveTo>
                  <a:cubicBezTo>
                    <a:pt x="11" y="0"/>
                    <a:pt x="0" y="10"/>
                    <a:pt x="0" y="23"/>
                  </a:cubicBezTo>
                  <a:cubicBezTo>
                    <a:pt x="0" y="24"/>
                    <a:pt x="1" y="25"/>
                    <a:pt x="2" y="25"/>
                  </a:cubicBezTo>
                  <a:cubicBezTo>
                    <a:pt x="3" y="25"/>
                    <a:pt x="4" y="24"/>
                    <a:pt x="4" y="23"/>
                  </a:cubicBezTo>
                  <a:cubicBezTo>
                    <a:pt x="4" y="12"/>
                    <a:pt x="13" y="4"/>
                    <a:pt x="23" y="4"/>
                  </a:cubicBezTo>
                  <a:cubicBezTo>
                    <a:pt x="24" y="4"/>
                    <a:pt x="25" y="3"/>
                    <a:pt x="25" y="2"/>
                  </a:cubicBezTo>
                  <a:cubicBezTo>
                    <a:pt x="25" y="1"/>
                    <a:pt x="24" y="0"/>
                    <a:pt x="23" y="0"/>
                  </a:cubicBezTo>
                  <a:close/>
                  <a:moveTo>
                    <a:pt x="23" y="0"/>
                  </a:moveTo>
                  <a:cubicBezTo>
                    <a:pt x="23" y="0"/>
                    <a:pt x="23" y="0"/>
                    <a:pt x="23" y="0"/>
                  </a:cubicBezTo>
                </a:path>
              </a:pathLst>
            </a:custGeom>
            <a:grp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grpSp>
      <p:sp>
        <p:nvSpPr>
          <p:cNvPr id="42" name="Oval 41">
            <a:extLst>
              <a:ext uri="{FF2B5EF4-FFF2-40B4-BE49-F238E27FC236}">
                <a16:creationId xmlns:a16="http://schemas.microsoft.com/office/drawing/2014/main" id="{168C85BE-4E32-49BC-9425-E7F0727F248B}"/>
              </a:ext>
            </a:extLst>
          </p:cNvPr>
          <p:cNvSpPr/>
          <p:nvPr/>
        </p:nvSpPr>
        <p:spPr>
          <a:xfrm>
            <a:off x="10196126" y="4995955"/>
            <a:ext cx="691424" cy="691424"/>
          </a:xfrm>
          <a:prstGeom prst="ellipse">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47" name="Freeform 53">
            <a:extLst>
              <a:ext uri="{FF2B5EF4-FFF2-40B4-BE49-F238E27FC236}">
                <a16:creationId xmlns:a16="http://schemas.microsoft.com/office/drawing/2014/main" id="{37329FA5-6029-40B1-9929-6BD86A3EF1AB}"/>
              </a:ext>
            </a:extLst>
          </p:cNvPr>
          <p:cNvSpPr>
            <a:spLocks noEditPoints="1"/>
          </p:cNvSpPr>
          <p:nvPr/>
        </p:nvSpPr>
        <p:spPr bwMode="auto">
          <a:xfrm>
            <a:off x="10400579" y="5179220"/>
            <a:ext cx="282520" cy="324896"/>
          </a:xfrm>
          <a:custGeom>
            <a:avLst/>
            <a:gdLst>
              <a:gd name="T0" fmla="*/ 2147483646 w 107"/>
              <a:gd name="T1" fmla="*/ 0 h 123"/>
              <a:gd name="T2" fmla="*/ 0 w 107"/>
              <a:gd name="T3" fmla="*/ 2147483646 h 123"/>
              <a:gd name="T4" fmla="*/ 0 w 107"/>
              <a:gd name="T5" fmla="*/ 2147483646 h 123"/>
              <a:gd name="T6" fmla="*/ 2147483646 w 107"/>
              <a:gd name="T7" fmla="*/ 2147483646 h 123"/>
              <a:gd name="T8" fmla="*/ 2147483646 w 107"/>
              <a:gd name="T9" fmla="*/ 2147483646 h 123"/>
              <a:gd name="T10" fmla="*/ 2147483646 w 107"/>
              <a:gd name="T11" fmla="*/ 2147483646 h 123"/>
              <a:gd name="T12" fmla="*/ 2147483646 w 107"/>
              <a:gd name="T13" fmla="*/ 0 h 123"/>
              <a:gd name="T14" fmla="*/ 2147483646 w 107"/>
              <a:gd name="T15" fmla="*/ 2147483646 h 123"/>
              <a:gd name="T16" fmla="*/ 2147483646 w 107"/>
              <a:gd name="T17" fmla="*/ 2147483646 h 123"/>
              <a:gd name="T18" fmla="*/ 2147483646 w 107"/>
              <a:gd name="T19" fmla="*/ 2147483646 h 123"/>
              <a:gd name="T20" fmla="*/ 2147483646 w 107"/>
              <a:gd name="T21" fmla="*/ 2147483646 h 123"/>
              <a:gd name="T22" fmla="*/ 2147483646 w 107"/>
              <a:gd name="T23" fmla="*/ 2147483646 h 123"/>
              <a:gd name="T24" fmla="*/ 2147483646 w 107"/>
              <a:gd name="T25" fmla="*/ 2147483646 h 123"/>
              <a:gd name="T26" fmla="*/ 2147483646 w 107"/>
              <a:gd name="T27" fmla="*/ 2147483646 h 123"/>
              <a:gd name="T28" fmla="*/ 2147483646 w 107"/>
              <a:gd name="T29" fmla="*/ 2147483646 h 123"/>
              <a:gd name="T30" fmla="*/ 2147483646 w 107"/>
              <a:gd name="T31" fmla="*/ 2147483646 h 123"/>
              <a:gd name="T32" fmla="*/ 2147483646 w 107"/>
              <a:gd name="T33" fmla="*/ 2147483646 h 123"/>
              <a:gd name="T34" fmla="*/ 2147483646 w 107"/>
              <a:gd name="T35" fmla="*/ 2147483646 h 123"/>
              <a:gd name="T36" fmla="*/ 2147483646 w 107"/>
              <a:gd name="T37" fmla="*/ 2147483646 h 123"/>
              <a:gd name="T38" fmla="*/ 2147483646 w 107"/>
              <a:gd name="T39" fmla="*/ 2147483646 h 123"/>
              <a:gd name="T40" fmla="*/ 2147483646 w 107"/>
              <a:gd name="T41" fmla="*/ 2147483646 h 123"/>
              <a:gd name="T42" fmla="*/ 2147483646 w 107"/>
              <a:gd name="T43" fmla="*/ 2147483646 h 123"/>
              <a:gd name="T44" fmla="*/ 2147483646 w 107"/>
              <a:gd name="T45" fmla="*/ 2147483646 h 123"/>
              <a:gd name="T46" fmla="*/ 2147483646 w 107"/>
              <a:gd name="T47" fmla="*/ 2147483646 h 123"/>
              <a:gd name="T48" fmla="*/ 2147483646 w 107"/>
              <a:gd name="T49" fmla="*/ 2147483646 h 123"/>
              <a:gd name="T50" fmla="*/ 2147483646 w 107"/>
              <a:gd name="T51" fmla="*/ 2147483646 h 123"/>
              <a:gd name="T52" fmla="*/ 2147483646 w 107"/>
              <a:gd name="T53" fmla="*/ 2147483646 h 123"/>
              <a:gd name="T54" fmla="*/ 2147483646 w 107"/>
              <a:gd name="T55" fmla="*/ 2147483646 h 123"/>
              <a:gd name="T56" fmla="*/ 2147483646 w 107"/>
              <a:gd name="T57" fmla="*/ 2147483646 h 123"/>
              <a:gd name="T58" fmla="*/ 2147483646 w 107"/>
              <a:gd name="T59" fmla="*/ 2147483646 h 123"/>
              <a:gd name="T60" fmla="*/ 2147483646 w 107"/>
              <a:gd name="T61" fmla="*/ 2147483646 h 123"/>
              <a:gd name="T62" fmla="*/ 2147483646 w 107"/>
              <a:gd name="T63" fmla="*/ 2147483646 h 123"/>
              <a:gd name="T64" fmla="*/ 2147483646 w 107"/>
              <a:gd name="T65" fmla="*/ 2147483646 h 123"/>
              <a:gd name="T66" fmla="*/ 2147483646 w 107"/>
              <a:gd name="T67" fmla="*/ 2147483646 h 123"/>
              <a:gd name="T68" fmla="*/ 2147483646 w 107"/>
              <a:gd name="T69" fmla="*/ 2147483646 h 123"/>
              <a:gd name="T70" fmla="*/ 2147483646 w 107"/>
              <a:gd name="T71" fmla="*/ 2147483646 h 123"/>
              <a:gd name="T72" fmla="*/ 2147483646 w 107"/>
              <a:gd name="T73" fmla="*/ 2147483646 h 123"/>
              <a:gd name="T74" fmla="*/ 2147483646 w 107"/>
              <a:gd name="T75" fmla="*/ 2147483646 h 123"/>
              <a:gd name="T76" fmla="*/ 2147483646 w 107"/>
              <a:gd name="T77" fmla="*/ 2147483646 h 123"/>
              <a:gd name="T78" fmla="*/ 2147483646 w 107"/>
              <a:gd name="T79" fmla="*/ 2147483646 h 123"/>
              <a:gd name="T80" fmla="*/ 2147483646 w 107"/>
              <a:gd name="T81" fmla="*/ 2147483646 h 12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07" h="123">
                <a:moveTo>
                  <a:pt x="53" y="0"/>
                </a:moveTo>
                <a:cubicBezTo>
                  <a:pt x="27" y="0"/>
                  <a:pt x="0" y="8"/>
                  <a:pt x="0" y="25"/>
                </a:cubicBezTo>
                <a:cubicBezTo>
                  <a:pt x="0" y="98"/>
                  <a:pt x="0" y="98"/>
                  <a:pt x="0" y="98"/>
                </a:cubicBezTo>
                <a:cubicBezTo>
                  <a:pt x="0" y="115"/>
                  <a:pt x="27" y="123"/>
                  <a:pt x="53" y="123"/>
                </a:cubicBezTo>
                <a:cubicBezTo>
                  <a:pt x="79" y="123"/>
                  <a:pt x="107" y="115"/>
                  <a:pt x="107" y="98"/>
                </a:cubicBezTo>
                <a:cubicBezTo>
                  <a:pt x="107" y="25"/>
                  <a:pt x="107" y="25"/>
                  <a:pt x="107" y="25"/>
                </a:cubicBezTo>
                <a:cubicBezTo>
                  <a:pt x="107" y="8"/>
                  <a:pt x="79" y="0"/>
                  <a:pt x="53" y="0"/>
                </a:cubicBezTo>
                <a:close/>
                <a:moveTo>
                  <a:pt x="99" y="98"/>
                </a:moveTo>
                <a:cubicBezTo>
                  <a:pt x="99" y="107"/>
                  <a:pt x="79" y="115"/>
                  <a:pt x="53" y="115"/>
                </a:cubicBezTo>
                <a:cubicBezTo>
                  <a:pt x="28" y="115"/>
                  <a:pt x="7" y="107"/>
                  <a:pt x="7" y="98"/>
                </a:cubicBezTo>
                <a:cubicBezTo>
                  <a:pt x="7" y="83"/>
                  <a:pt x="7" y="83"/>
                  <a:pt x="7" y="83"/>
                </a:cubicBezTo>
                <a:cubicBezTo>
                  <a:pt x="15" y="92"/>
                  <a:pt x="34" y="96"/>
                  <a:pt x="53" y="96"/>
                </a:cubicBezTo>
                <a:cubicBezTo>
                  <a:pt x="72" y="96"/>
                  <a:pt x="91" y="92"/>
                  <a:pt x="99" y="83"/>
                </a:cubicBezTo>
                <a:lnTo>
                  <a:pt x="99" y="98"/>
                </a:lnTo>
                <a:close/>
                <a:moveTo>
                  <a:pt x="99" y="75"/>
                </a:moveTo>
                <a:cubicBezTo>
                  <a:pt x="99" y="75"/>
                  <a:pt x="99" y="75"/>
                  <a:pt x="99" y="75"/>
                </a:cubicBezTo>
                <a:cubicBezTo>
                  <a:pt x="99" y="75"/>
                  <a:pt x="99" y="75"/>
                  <a:pt x="99" y="75"/>
                </a:cubicBezTo>
                <a:cubicBezTo>
                  <a:pt x="99" y="84"/>
                  <a:pt x="79" y="92"/>
                  <a:pt x="53" y="92"/>
                </a:cubicBezTo>
                <a:cubicBezTo>
                  <a:pt x="28" y="92"/>
                  <a:pt x="7" y="84"/>
                  <a:pt x="7" y="75"/>
                </a:cubicBezTo>
                <a:cubicBezTo>
                  <a:pt x="7" y="75"/>
                  <a:pt x="7" y="75"/>
                  <a:pt x="7" y="75"/>
                </a:cubicBezTo>
                <a:cubicBezTo>
                  <a:pt x="7" y="60"/>
                  <a:pt x="7" y="60"/>
                  <a:pt x="7" y="60"/>
                </a:cubicBezTo>
                <a:cubicBezTo>
                  <a:pt x="15" y="69"/>
                  <a:pt x="34" y="73"/>
                  <a:pt x="53" y="73"/>
                </a:cubicBezTo>
                <a:cubicBezTo>
                  <a:pt x="72" y="73"/>
                  <a:pt x="91" y="69"/>
                  <a:pt x="99" y="60"/>
                </a:cubicBezTo>
                <a:lnTo>
                  <a:pt x="99" y="75"/>
                </a:lnTo>
                <a:close/>
                <a:moveTo>
                  <a:pt x="99" y="52"/>
                </a:moveTo>
                <a:cubicBezTo>
                  <a:pt x="99" y="52"/>
                  <a:pt x="99" y="52"/>
                  <a:pt x="99" y="52"/>
                </a:cubicBezTo>
                <a:cubicBezTo>
                  <a:pt x="99" y="52"/>
                  <a:pt x="99" y="52"/>
                  <a:pt x="99" y="52"/>
                </a:cubicBezTo>
                <a:cubicBezTo>
                  <a:pt x="99" y="61"/>
                  <a:pt x="79" y="69"/>
                  <a:pt x="53" y="69"/>
                </a:cubicBezTo>
                <a:cubicBezTo>
                  <a:pt x="28" y="69"/>
                  <a:pt x="7" y="61"/>
                  <a:pt x="7" y="52"/>
                </a:cubicBezTo>
                <a:cubicBezTo>
                  <a:pt x="7" y="52"/>
                  <a:pt x="7" y="52"/>
                  <a:pt x="7" y="52"/>
                </a:cubicBezTo>
                <a:cubicBezTo>
                  <a:pt x="7" y="39"/>
                  <a:pt x="7" y="39"/>
                  <a:pt x="7" y="39"/>
                </a:cubicBezTo>
                <a:cubicBezTo>
                  <a:pt x="17" y="46"/>
                  <a:pt x="36" y="50"/>
                  <a:pt x="53" y="50"/>
                </a:cubicBezTo>
                <a:cubicBezTo>
                  <a:pt x="71" y="50"/>
                  <a:pt x="89" y="46"/>
                  <a:pt x="99" y="39"/>
                </a:cubicBezTo>
                <a:lnTo>
                  <a:pt x="99" y="52"/>
                </a:lnTo>
                <a:close/>
                <a:moveTo>
                  <a:pt x="53" y="42"/>
                </a:moveTo>
                <a:cubicBezTo>
                  <a:pt x="28" y="42"/>
                  <a:pt x="7" y="34"/>
                  <a:pt x="7" y="25"/>
                </a:cubicBezTo>
                <a:cubicBezTo>
                  <a:pt x="7" y="15"/>
                  <a:pt x="28" y="8"/>
                  <a:pt x="53" y="8"/>
                </a:cubicBezTo>
                <a:cubicBezTo>
                  <a:pt x="79" y="8"/>
                  <a:pt x="99" y="15"/>
                  <a:pt x="99" y="25"/>
                </a:cubicBezTo>
                <a:cubicBezTo>
                  <a:pt x="99" y="34"/>
                  <a:pt x="79" y="42"/>
                  <a:pt x="53" y="42"/>
                </a:cubicBezTo>
                <a:close/>
                <a:moveTo>
                  <a:pt x="53" y="42"/>
                </a:moveTo>
                <a:cubicBezTo>
                  <a:pt x="53" y="42"/>
                  <a:pt x="53" y="42"/>
                  <a:pt x="53" y="42"/>
                </a:cubicBezTo>
              </a:path>
            </a:pathLst>
          </a:custGeom>
          <a:solidFill>
            <a:schemeClr val="bg1"/>
          </a:solidFill>
          <a:ln>
            <a:noFill/>
          </a:ln>
        </p:spPr>
        <p:txBody>
          <a:bodyPr/>
          <a:lstStyle/>
          <a:p>
            <a:endParaRPr lang="es-ES" noProof="0" dirty="0"/>
          </a:p>
        </p:txBody>
      </p:sp>
      <p:cxnSp>
        <p:nvCxnSpPr>
          <p:cNvPr id="5" name="Straight Connector 25">
            <a:extLst>
              <a:ext uri="{FF2B5EF4-FFF2-40B4-BE49-F238E27FC236}">
                <a16:creationId xmlns:a16="http://schemas.microsoft.com/office/drawing/2014/main" id="{29EEBF33-BE24-E5CA-8B44-C64488045A98}"/>
              </a:ext>
            </a:extLst>
          </p:cNvPr>
          <p:cNvCxnSpPr>
            <a:cxnSpLocks/>
          </p:cNvCxnSpPr>
          <p:nvPr/>
        </p:nvCxnSpPr>
        <p:spPr>
          <a:xfrm>
            <a:off x="6684192" y="840313"/>
            <a:ext cx="0" cy="91153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44631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Marcador de posición de imagen 2" descr="Imagen de la pantalla de un bosque&#10;&#10;El contenido generado por IA puede ser incorrecto.">
            <a:extLst>
              <a:ext uri="{FF2B5EF4-FFF2-40B4-BE49-F238E27FC236}">
                <a16:creationId xmlns:a16="http://schemas.microsoft.com/office/drawing/2014/main" id="{2DB146E6-39B0-AD94-D0BD-EF18AAA59346}"/>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9301" r="19301"/>
          <a:stretch>
            <a:fillRect/>
          </a:stretch>
        </p:blipFill>
        <p:spPr/>
      </p:pic>
      <p:sp>
        <p:nvSpPr>
          <p:cNvPr id="7" name="Rectangle 6">
            <a:extLst>
              <a:ext uri="{FF2B5EF4-FFF2-40B4-BE49-F238E27FC236}">
                <a16:creationId xmlns:a16="http://schemas.microsoft.com/office/drawing/2014/main" id="{BBE53CEB-BDD2-465B-9148-CAAC36436E59}"/>
              </a:ext>
            </a:extLst>
          </p:cNvPr>
          <p:cNvSpPr/>
          <p:nvPr/>
        </p:nvSpPr>
        <p:spPr>
          <a:xfrm>
            <a:off x="2898360" y="3569113"/>
            <a:ext cx="8614527" cy="2596907"/>
          </a:xfrm>
          <a:prstGeom prst="rect">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9" name="TextBox 8">
            <a:extLst>
              <a:ext uri="{FF2B5EF4-FFF2-40B4-BE49-F238E27FC236}">
                <a16:creationId xmlns:a16="http://schemas.microsoft.com/office/drawing/2014/main" id="{30785B7E-0A76-4ABC-9F11-86ED2CB088A1}"/>
              </a:ext>
            </a:extLst>
          </p:cNvPr>
          <p:cNvSpPr txBox="1"/>
          <p:nvPr/>
        </p:nvSpPr>
        <p:spPr>
          <a:xfrm>
            <a:off x="5967379" y="899592"/>
            <a:ext cx="4985073" cy="954107"/>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a:solidFill>
                  <a:schemeClr val="tx1"/>
                </a:solidFill>
                <a:latin typeface="Plus Jakarta Sans" pitchFamily="2" charset="77"/>
              </a:rPr>
              <a:t>Tecnología.</a:t>
            </a:r>
          </a:p>
        </p:txBody>
      </p:sp>
      <p:sp>
        <p:nvSpPr>
          <p:cNvPr id="15" name="TextBox 14">
            <a:extLst>
              <a:ext uri="{FF2B5EF4-FFF2-40B4-BE49-F238E27FC236}">
                <a16:creationId xmlns:a16="http://schemas.microsoft.com/office/drawing/2014/main" id="{EF188F51-20C0-41A6-BD1C-E42D3189F1BD}"/>
              </a:ext>
            </a:extLst>
          </p:cNvPr>
          <p:cNvSpPr txBox="1"/>
          <p:nvPr/>
        </p:nvSpPr>
        <p:spPr>
          <a:xfrm>
            <a:off x="5962097" y="2083332"/>
            <a:ext cx="5550790" cy="1080937"/>
          </a:xfrm>
          <a:prstGeom prst="rect">
            <a:avLst/>
          </a:prstGeom>
          <a:noFill/>
        </p:spPr>
        <p:txBody>
          <a:bodyPr wrap="square" rtlCol="0">
            <a:spAutoFit/>
          </a:bodyPr>
          <a:lstStyle/>
          <a:p>
            <a:pPr algn="just">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profit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overviews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Iterative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approaches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corporate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strategy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foster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collaborative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thinking</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further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overall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value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proposition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bisnis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holistic</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world</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view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of</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disruptive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innovation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via</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workplace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diversity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and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empowerment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a:t>
            </a:r>
          </a:p>
        </p:txBody>
      </p:sp>
      <p:cxnSp>
        <p:nvCxnSpPr>
          <p:cNvPr id="16" name="Straight Connector 15">
            <a:extLst>
              <a:ext uri="{FF2B5EF4-FFF2-40B4-BE49-F238E27FC236}">
                <a16:creationId xmlns:a16="http://schemas.microsoft.com/office/drawing/2014/main" id="{D9A57691-34F9-401A-AD7D-D6F4BA756F3F}"/>
              </a:ext>
            </a:extLst>
          </p:cNvPr>
          <p:cNvCxnSpPr>
            <a:cxnSpLocks/>
          </p:cNvCxnSpPr>
          <p:nvPr/>
        </p:nvCxnSpPr>
        <p:spPr>
          <a:xfrm>
            <a:off x="10856160" y="1363300"/>
            <a:ext cx="65672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0EB233DE-A9CA-447E-B4BC-EB7593587951}"/>
              </a:ext>
            </a:extLst>
          </p:cNvPr>
          <p:cNvSpPr txBox="1"/>
          <p:nvPr/>
        </p:nvSpPr>
        <p:spPr>
          <a:xfrm>
            <a:off x="3367581" y="5583326"/>
            <a:ext cx="2125294" cy="338554"/>
          </a:xfrm>
          <a:prstGeom prst="rect">
            <a:avLst/>
          </a:prstGeom>
          <a:noFill/>
        </p:spPr>
        <p:txBody>
          <a:bodyPr wrap="square" rtlCol="0">
            <a:spAutoFit/>
          </a:bodyPr>
          <a:lstStyle/>
          <a:p>
            <a:pPr algn="ctr"/>
            <a:r>
              <a:rPr lang="es-ES" sz="1600" noProof="0" dirty="0">
                <a:latin typeface="Mulish" pitchFamily="2" charset="77"/>
                <a:ea typeface="Open Sans Light" panose="020B0606030504020204" pitchFamily="34" charset="0"/>
                <a:cs typeface="Open Sans Light" panose="020B0606030504020204" pitchFamily="34" charset="0"/>
              </a:rPr>
              <a:t>Lorem </a:t>
            </a:r>
            <a:r>
              <a:rPr lang="es-ES" sz="1600" noProof="0" dirty="0" err="1">
                <a:latin typeface="Mulish" pitchFamily="2" charset="77"/>
                <a:ea typeface="Open Sans Light" panose="020B0606030504020204" pitchFamily="34" charset="0"/>
                <a:cs typeface="Open Sans Light" panose="020B0606030504020204" pitchFamily="34" charset="0"/>
              </a:rPr>
              <a:t>ipsum</a:t>
            </a:r>
            <a:endParaRPr lang="es-ES" sz="1600" noProof="0" dirty="0">
              <a:latin typeface="Mulish" pitchFamily="2" charset="77"/>
              <a:ea typeface="Open Sans Light" panose="020B0606030504020204" pitchFamily="34" charset="0"/>
              <a:cs typeface="Open Sans Light" panose="020B0606030504020204" pitchFamily="34" charset="0"/>
            </a:endParaRPr>
          </a:p>
        </p:txBody>
      </p:sp>
      <p:sp>
        <p:nvSpPr>
          <p:cNvPr id="18" name="TextBox 17">
            <a:extLst>
              <a:ext uri="{FF2B5EF4-FFF2-40B4-BE49-F238E27FC236}">
                <a16:creationId xmlns:a16="http://schemas.microsoft.com/office/drawing/2014/main" id="{925D1E3F-B67A-424B-9E7F-40D2387EC9B4}"/>
              </a:ext>
            </a:extLst>
          </p:cNvPr>
          <p:cNvSpPr txBox="1"/>
          <p:nvPr/>
        </p:nvSpPr>
        <p:spPr>
          <a:xfrm>
            <a:off x="5962097" y="5583326"/>
            <a:ext cx="2449481" cy="338554"/>
          </a:xfrm>
          <a:prstGeom prst="rect">
            <a:avLst/>
          </a:prstGeom>
          <a:noFill/>
        </p:spPr>
        <p:txBody>
          <a:bodyPr wrap="square" rtlCol="0">
            <a:spAutoFit/>
          </a:bodyPr>
          <a:lstStyle/>
          <a:p>
            <a:pPr algn="ctr"/>
            <a:r>
              <a:rPr lang="es-ES" sz="1600" noProof="0" dirty="0">
                <a:latin typeface="Mulish" pitchFamily="2" charset="77"/>
                <a:ea typeface="Open Sans Light" panose="020B0606030504020204" pitchFamily="34" charset="0"/>
                <a:cs typeface="Open Sans Light" panose="020B0606030504020204" pitchFamily="34" charset="0"/>
              </a:rPr>
              <a:t>Lorem </a:t>
            </a:r>
            <a:r>
              <a:rPr lang="es-ES" sz="1600" noProof="0" dirty="0" err="1">
                <a:latin typeface="Mulish" pitchFamily="2" charset="77"/>
                <a:ea typeface="Open Sans Light" panose="020B0606030504020204" pitchFamily="34" charset="0"/>
                <a:cs typeface="Open Sans Light" panose="020B0606030504020204" pitchFamily="34" charset="0"/>
              </a:rPr>
              <a:t>ipsum</a:t>
            </a:r>
            <a:endParaRPr lang="es-ES" sz="1600" noProof="0" dirty="0">
              <a:latin typeface="Mulish" pitchFamily="2" charset="77"/>
              <a:ea typeface="Open Sans Light" panose="020B0606030504020204" pitchFamily="34" charset="0"/>
              <a:cs typeface="Open Sans Light" panose="020B0606030504020204" pitchFamily="34" charset="0"/>
            </a:endParaRPr>
          </a:p>
        </p:txBody>
      </p:sp>
      <p:sp>
        <p:nvSpPr>
          <p:cNvPr id="19" name="TextBox 18">
            <a:extLst>
              <a:ext uri="{FF2B5EF4-FFF2-40B4-BE49-F238E27FC236}">
                <a16:creationId xmlns:a16="http://schemas.microsoft.com/office/drawing/2014/main" id="{F3A98005-B8E0-4DE0-84F8-DFBE49B1F285}"/>
              </a:ext>
            </a:extLst>
          </p:cNvPr>
          <p:cNvSpPr txBox="1"/>
          <p:nvPr/>
        </p:nvSpPr>
        <p:spPr>
          <a:xfrm>
            <a:off x="8756278" y="5583326"/>
            <a:ext cx="2449481" cy="338554"/>
          </a:xfrm>
          <a:prstGeom prst="rect">
            <a:avLst/>
          </a:prstGeom>
          <a:noFill/>
        </p:spPr>
        <p:txBody>
          <a:bodyPr wrap="square" rtlCol="0">
            <a:spAutoFit/>
          </a:bodyPr>
          <a:lstStyle/>
          <a:p>
            <a:pPr algn="ctr"/>
            <a:r>
              <a:rPr lang="es-ES" sz="1600" noProof="0" dirty="0">
                <a:latin typeface="Mulish" pitchFamily="2" charset="77"/>
                <a:ea typeface="Open Sans Light" panose="020B0606030504020204" pitchFamily="34" charset="0"/>
                <a:cs typeface="Open Sans Light" panose="020B0606030504020204" pitchFamily="34" charset="0"/>
              </a:rPr>
              <a:t>Lorem </a:t>
            </a:r>
            <a:r>
              <a:rPr lang="es-ES" sz="1600" noProof="0" dirty="0" err="1">
                <a:latin typeface="Mulish" pitchFamily="2" charset="77"/>
                <a:ea typeface="Open Sans Light" panose="020B0606030504020204" pitchFamily="34" charset="0"/>
                <a:cs typeface="Open Sans Light" panose="020B0606030504020204" pitchFamily="34" charset="0"/>
              </a:rPr>
              <a:t>ipsum</a:t>
            </a:r>
            <a:endParaRPr lang="es-ES" sz="1600" noProof="0" dirty="0">
              <a:latin typeface="Mulish" pitchFamily="2" charset="77"/>
              <a:ea typeface="Open Sans Light" panose="020B0606030504020204" pitchFamily="34" charset="0"/>
              <a:cs typeface="Open Sans Light" panose="020B0606030504020204" pitchFamily="34" charset="0"/>
            </a:endParaRPr>
          </a:p>
        </p:txBody>
      </p:sp>
      <p:pic>
        <p:nvPicPr>
          <p:cNvPr id="5" name="Marcador de posición de imagen 4" descr="Una imagen de un coche&#10;&#10;El contenido generado por IA puede ser incorrecto.">
            <a:extLst>
              <a:ext uri="{FF2B5EF4-FFF2-40B4-BE49-F238E27FC236}">
                <a16:creationId xmlns:a16="http://schemas.microsoft.com/office/drawing/2014/main" id="{A6661BBF-9ED1-4715-1776-93F636A49EA6}"/>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7404" r="7404"/>
          <a:stretch>
            <a:fillRect/>
          </a:stretch>
        </p:blipFill>
        <p:spPr/>
      </p:pic>
      <p:pic>
        <p:nvPicPr>
          <p:cNvPr id="8" name="Marcador de posición de imagen 7">
            <a:extLst>
              <a:ext uri="{FF2B5EF4-FFF2-40B4-BE49-F238E27FC236}">
                <a16:creationId xmlns:a16="http://schemas.microsoft.com/office/drawing/2014/main" id="{8F847958-CD2C-E7D5-C97F-5C309B0F1508}"/>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203" b="203"/>
          <a:stretch/>
        </p:blipFill>
        <p:spPr/>
      </p:pic>
      <p:pic>
        <p:nvPicPr>
          <p:cNvPr id="11" name="Marcador de posición de imagen 10" descr="Imagen que contiene persona, exterior, mujer, parado&#10;&#10;El contenido generado por IA puede ser incorrecto.">
            <a:extLst>
              <a:ext uri="{FF2B5EF4-FFF2-40B4-BE49-F238E27FC236}">
                <a16:creationId xmlns:a16="http://schemas.microsoft.com/office/drawing/2014/main" id="{86B0808A-8E8F-EC0D-8F14-9DD993B1EB3B}"/>
              </a:ext>
            </a:extLst>
          </p:cNvPr>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t="199" b="199"/>
          <a:stretch>
            <a:fillRect/>
          </a:stretch>
        </p:blipFill>
        <p:spPr/>
      </p:pic>
    </p:spTree>
    <p:extLst>
      <p:ext uri="{BB962C8B-B14F-4D97-AF65-F5344CB8AC3E}">
        <p14:creationId xmlns:p14="http://schemas.microsoft.com/office/powerpoint/2010/main" val="15102379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A56A4F0-C740-45E7-87BF-AD5C7B4A0FB2}"/>
              </a:ext>
            </a:extLst>
          </p:cNvPr>
          <p:cNvSpPr txBox="1"/>
          <p:nvPr/>
        </p:nvSpPr>
        <p:spPr>
          <a:xfrm>
            <a:off x="1190698" y="1481729"/>
            <a:ext cx="4985073" cy="954107"/>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a:solidFill>
                  <a:schemeClr val="tx1"/>
                </a:solidFill>
                <a:latin typeface="Plus Jakarta Sans" pitchFamily="2" charset="77"/>
              </a:rPr>
              <a:t>Balizas V16.</a:t>
            </a:r>
          </a:p>
        </p:txBody>
      </p:sp>
      <p:sp>
        <p:nvSpPr>
          <p:cNvPr id="8" name="TextBox 7">
            <a:extLst>
              <a:ext uri="{FF2B5EF4-FFF2-40B4-BE49-F238E27FC236}">
                <a16:creationId xmlns:a16="http://schemas.microsoft.com/office/drawing/2014/main" id="{07FE5B9A-A430-476C-897D-DCD68B17BF03}"/>
              </a:ext>
            </a:extLst>
          </p:cNvPr>
          <p:cNvSpPr txBox="1"/>
          <p:nvPr/>
        </p:nvSpPr>
        <p:spPr>
          <a:xfrm>
            <a:off x="1241498" y="3941248"/>
            <a:ext cx="3557058" cy="1588768"/>
          </a:xfrm>
          <a:prstGeom prst="rect">
            <a:avLst/>
          </a:prstGeom>
          <a:noFill/>
        </p:spPr>
        <p:txBody>
          <a:bodyPr wrap="square" rtlCol="0">
            <a:spAutoFit/>
          </a:bodyPr>
          <a:lstStyle/>
          <a:p>
            <a:pPr algn="just">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profit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overviews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Iterative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corporate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strategy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foster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collaborative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thinking</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further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overall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value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proposition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bisnis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holistic</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world</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view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of</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disruptive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innovation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via</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workplace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a:t>
            </a:r>
          </a:p>
        </p:txBody>
      </p:sp>
      <p:cxnSp>
        <p:nvCxnSpPr>
          <p:cNvPr id="9" name="Straight Connector 8">
            <a:extLst>
              <a:ext uri="{FF2B5EF4-FFF2-40B4-BE49-F238E27FC236}">
                <a16:creationId xmlns:a16="http://schemas.microsoft.com/office/drawing/2014/main" id="{D73D756B-C74E-4677-95AD-D16F0CC08E8B}"/>
              </a:ext>
            </a:extLst>
          </p:cNvPr>
          <p:cNvCxnSpPr>
            <a:cxnSpLocks/>
          </p:cNvCxnSpPr>
          <p:nvPr/>
        </p:nvCxnSpPr>
        <p:spPr>
          <a:xfrm>
            <a:off x="1331595" y="1227262"/>
            <a:ext cx="65672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2B21E96-C19C-4982-BCFD-4ECE8BB42D8E}"/>
              </a:ext>
            </a:extLst>
          </p:cNvPr>
          <p:cNvSpPr txBox="1"/>
          <p:nvPr/>
        </p:nvSpPr>
        <p:spPr>
          <a:xfrm>
            <a:off x="1228798" y="3437607"/>
            <a:ext cx="2601436" cy="338554"/>
          </a:xfrm>
          <a:prstGeom prst="rect">
            <a:avLst/>
          </a:prstGeom>
          <a:noFill/>
        </p:spPr>
        <p:txBody>
          <a:bodyPr wrap="square" rtlCol="0">
            <a:spAutoFit/>
          </a:bodyPr>
          <a:lstStyle>
            <a:defPPr>
              <a:defRPr lang="en-US"/>
            </a:defPPr>
            <a:lvl1pPr>
              <a:lnSpc>
                <a:spcPct val="100000"/>
              </a:lnSpc>
              <a:defRPr b="1">
                <a:solidFill>
                  <a:srgbClr val="072A49"/>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s-ES" sz="1600" b="0" noProof="0" dirty="0">
                <a:solidFill>
                  <a:schemeClr val="tx1"/>
                </a:solidFill>
                <a:latin typeface="Mulish" pitchFamily="2" charset="77"/>
              </a:rPr>
              <a:t>Excellent Business</a:t>
            </a:r>
          </a:p>
        </p:txBody>
      </p:sp>
      <p:pic>
        <p:nvPicPr>
          <p:cNvPr id="3" name="Marcador de posición de imagen 2" descr="Una moto en una carretera&#10;&#10;El contenido generado por IA puede ser incorrecto.">
            <a:extLst>
              <a:ext uri="{FF2B5EF4-FFF2-40B4-BE49-F238E27FC236}">
                <a16:creationId xmlns:a16="http://schemas.microsoft.com/office/drawing/2014/main" id="{3E2828FE-B3F4-0B64-95EE-EF7B95EEFCB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1040" r="21040"/>
          <a:stretch>
            <a:fillRect/>
          </a:stretch>
        </p:blipFill>
        <p:spPr/>
      </p:pic>
      <p:pic>
        <p:nvPicPr>
          <p:cNvPr id="11" name="Marcador de posición de imagen 10">
            <a:extLst>
              <a:ext uri="{FF2B5EF4-FFF2-40B4-BE49-F238E27FC236}">
                <a16:creationId xmlns:a16="http://schemas.microsoft.com/office/drawing/2014/main" id="{125958B7-791E-7E01-3A2E-D0CD991A52B4}"/>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5482" r="15482"/>
          <a:stretch/>
        </p:blipFill>
        <p:spPr/>
      </p:pic>
    </p:spTree>
    <p:extLst>
      <p:ext uri="{BB962C8B-B14F-4D97-AF65-F5344CB8AC3E}">
        <p14:creationId xmlns:p14="http://schemas.microsoft.com/office/powerpoint/2010/main" val="589846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Marcador de posición de imagen 5">
            <a:extLst>
              <a:ext uri="{FF2B5EF4-FFF2-40B4-BE49-F238E27FC236}">
                <a16:creationId xmlns:a16="http://schemas.microsoft.com/office/drawing/2014/main" id="{A6C4400D-999B-5B34-BA75-0FEAF59859D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9926" r="29926"/>
          <a:stretch/>
        </p:blipFill>
        <p:spPr>
          <a:xfrm>
            <a:off x="3911994" y="812542"/>
            <a:ext cx="2666744" cy="4400522"/>
          </a:xfrm>
        </p:spPr>
      </p:pic>
      <p:pic>
        <p:nvPicPr>
          <p:cNvPr id="12" name="Marcador de posición de imagen 11">
            <a:extLst>
              <a:ext uri="{FF2B5EF4-FFF2-40B4-BE49-F238E27FC236}">
                <a16:creationId xmlns:a16="http://schemas.microsoft.com/office/drawing/2014/main" id="{77D31312-1564-27BC-8A7B-988A6C2249BF}"/>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8092" r="28092"/>
          <a:stretch/>
        </p:blipFill>
        <p:spPr>
          <a:xfrm>
            <a:off x="2378946" y="1595819"/>
            <a:ext cx="2308935" cy="3491068"/>
          </a:xfrm>
          <a:effectLst>
            <a:outerShdw blurRad="50800" dist="38100" dir="2700000" algn="tl" rotWithShape="0">
              <a:prstClr val="black">
                <a:alpha val="40000"/>
              </a:prstClr>
            </a:outerShdw>
          </a:effectLst>
        </p:spPr>
      </p:pic>
      <p:pic>
        <p:nvPicPr>
          <p:cNvPr id="17" name="Marcador de posición de imagen 16">
            <a:extLst>
              <a:ext uri="{FF2B5EF4-FFF2-40B4-BE49-F238E27FC236}">
                <a16:creationId xmlns:a16="http://schemas.microsoft.com/office/drawing/2014/main" id="{C7C5FCD2-1BF2-D6B8-F6AD-57D792D66FD9}"/>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25822" r="25822"/>
          <a:stretch/>
        </p:blipFill>
        <p:spPr>
          <a:effectLst>
            <a:outerShdw blurRad="50800" dist="38100" dir="2700000" algn="tl" rotWithShape="0">
              <a:prstClr val="black">
                <a:alpha val="40000"/>
              </a:prstClr>
            </a:outerShdw>
          </a:effectLst>
        </p:spPr>
      </p:pic>
      <p:sp>
        <p:nvSpPr>
          <p:cNvPr id="57" name="Rectangle: Rounded Corners 56">
            <a:extLst>
              <a:ext uri="{FF2B5EF4-FFF2-40B4-BE49-F238E27FC236}">
                <a16:creationId xmlns:a16="http://schemas.microsoft.com/office/drawing/2014/main" id="{738DC6FC-95C4-40AE-A19C-B1054959C492}"/>
              </a:ext>
            </a:extLst>
          </p:cNvPr>
          <p:cNvSpPr/>
          <p:nvPr/>
        </p:nvSpPr>
        <p:spPr>
          <a:xfrm>
            <a:off x="1013235" y="5262181"/>
            <a:ext cx="3820022" cy="1595819"/>
          </a:xfrm>
          <a:prstGeom prst="roundRect">
            <a:avLst>
              <a:gd name="adj" fmla="val 0"/>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10" name="Rectangle 9">
            <a:extLst>
              <a:ext uri="{FF2B5EF4-FFF2-40B4-BE49-F238E27FC236}">
                <a16:creationId xmlns:a16="http://schemas.microsoft.com/office/drawing/2014/main" id="{BB6DCFE6-63D4-4DFC-8805-7FFF0933A8D8}"/>
              </a:ext>
            </a:extLst>
          </p:cNvPr>
          <p:cNvSpPr/>
          <p:nvPr/>
        </p:nvSpPr>
        <p:spPr>
          <a:xfrm>
            <a:off x="2733675" y="3845197"/>
            <a:ext cx="3867139" cy="2209800"/>
          </a:xfrm>
          <a:prstGeom prst="rect">
            <a:avLst/>
          </a:prstGeom>
          <a:solidFill>
            <a:schemeClr val="bg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 name="TextBox 1">
            <a:extLst>
              <a:ext uri="{FF2B5EF4-FFF2-40B4-BE49-F238E27FC236}">
                <a16:creationId xmlns:a16="http://schemas.microsoft.com/office/drawing/2014/main" id="{5F9EA736-CD6F-4802-9BD4-3C4BF7BA4544}"/>
              </a:ext>
            </a:extLst>
          </p:cNvPr>
          <p:cNvSpPr txBox="1"/>
          <p:nvPr/>
        </p:nvSpPr>
        <p:spPr>
          <a:xfrm>
            <a:off x="3679584" y="4218536"/>
            <a:ext cx="2601436" cy="338554"/>
          </a:xfrm>
          <a:prstGeom prst="rect">
            <a:avLst/>
          </a:prstGeom>
          <a:noFill/>
        </p:spPr>
        <p:txBody>
          <a:bodyPr wrap="square" rtlCol="0">
            <a:spAutoFit/>
          </a:bodyPr>
          <a:lstStyle>
            <a:defPPr>
              <a:defRPr lang="en-US"/>
            </a:defPPr>
            <a:lvl1pPr>
              <a:lnSpc>
                <a:spcPct val="100000"/>
              </a:lnSpc>
              <a:defRPr b="1">
                <a:solidFill>
                  <a:srgbClr val="072A49"/>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s-ES" sz="1600" b="0" noProof="0" dirty="0">
                <a:solidFill>
                  <a:schemeClr val="tx1"/>
                </a:solidFill>
                <a:latin typeface="Mulish" pitchFamily="2" charset="77"/>
              </a:rPr>
              <a:t>Business Agenda</a:t>
            </a:r>
          </a:p>
        </p:txBody>
      </p:sp>
      <p:sp>
        <p:nvSpPr>
          <p:cNvPr id="3" name="TextBox 2">
            <a:extLst>
              <a:ext uri="{FF2B5EF4-FFF2-40B4-BE49-F238E27FC236}">
                <a16:creationId xmlns:a16="http://schemas.microsoft.com/office/drawing/2014/main" id="{11930388-DFFC-4549-89A9-BEECE1D4E3AF}"/>
              </a:ext>
            </a:extLst>
          </p:cNvPr>
          <p:cNvSpPr txBox="1"/>
          <p:nvPr/>
        </p:nvSpPr>
        <p:spPr>
          <a:xfrm>
            <a:off x="3084719" y="4685121"/>
            <a:ext cx="3530979" cy="1080937"/>
          </a:xfrm>
          <a:prstGeom prst="rect">
            <a:avLst/>
          </a:prstGeom>
          <a:noFill/>
        </p:spPr>
        <p:txBody>
          <a:bodyPr wrap="square" rtlCol="0">
            <a:spAutoFit/>
          </a:bodyPr>
          <a:lstStyle>
            <a:defPPr>
              <a:defRPr lang="en-US"/>
            </a:defPPr>
            <a:lvl1pPr>
              <a:lnSpc>
                <a:spcPct val="150000"/>
              </a:lnSpc>
              <a:defRPr sz="1100">
                <a:solidFill>
                  <a:srgbClr val="8C96A2"/>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r>
              <a:rPr lang="es-ES" noProof="0" dirty="0" err="1">
                <a:solidFill>
                  <a:schemeClr val="tx2"/>
                </a:solidFill>
                <a:latin typeface="Mulish" pitchFamily="2" charset="77"/>
              </a:rPr>
              <a:t>Leverage</a:t>
            </a:r>
            <a:r>
              <a:rPr lang="es-ES" noProof="0" dirty="0">
                <a:solidFill>
                  <a:schemeClr val="tx2"/>
                </a:solidFill>
                <a:latin typeface="Mulish" pitchFamily="2" charset="77"/>
              </a:rPr>
              <a:t> agile </a:t>
            </a:r>
            <a:r>
              <a:rPr lang="es-ES" noProof="0" dirty="0" err="1">
                <a:solidFill>
                  <a:schemeClr val="tx2"/>
                </a:solidFill>
                <a:latin typeface="Mulish" pitchFamily="2" charset="77"/>
              </a:rPr>
              <a:t>frameworks</a:t>
            </a:r>
            <a:r>
              <a:rPr lang="es-ES" noProof="0" dirty="0">
                <a:solidFill>
                  <a:schemeClr val="tx2"/>
                </a:solidFill>
                <a:latin typeface="Mulish" pitchFamily="2" charset="77"/>
              </a:rPr>
              <a:t> </a:t>
            </a:r>
            <a:r>
              <a:rPr lang="es-ES" noProof="0" dirty="0" err="1">
                <a:solidFill>
                  <a:schemeClr val="tx2"/>
                </a:solidFill>
                <a:latin typeface="Mulish" pitchFamily="2" charset="77"/>
              </a:rPr>
              <a:t>to</a:t>
            </a:r>
            <a:r>
              <a:rPr lang="es-ES" noProof="0" dirty="0">
                <a:solidFill>
                  <a:schemeClr val="tx2"/>
                </a:solidFill>
                <a:latin typeface="Mulish" pitchFamily="2" charset="77"/>
              </a:rPr>
              <a:t> </a:t>
            </a:r>
            <a:r>
              <a:rPr lang="es-ES" noProof="0" dirty="0" err="1">
                <a:solidFill>
                  <a:schemeClr val="tx2"/>
                </a:solidFill>
                <a:latin typeface="Mulish" pitchFamily="2" charset="77"/>
              </a:rPr>
              <a:t>provide</a:t>
            </a:r>
            <a:r>
              <a:rPr lang="es-ES" noProof="0" dirty="0">
                <a:solidFill>
                  <a:schemeClr val="tx2"/>
                </a:solidFill>
                <a:latin typeface="Mulish" pitchFamily="2" charset="77"/>
              </a:rPr>
              <a:t> a </a:t>
            </a:r>
            <a:r>
              <a:rPr lang="es-ES" noProof="0" dirty="0" err="1">
                <a:solidFill>
                  <a:schemeClr val="tx2"/>
                </a:solidFill>
                <a:latin typeface="Mulish" pitchFamily="2" charset="77"/>
              </a:rPr>
              <a:t>robust</a:t>
            </a:r>
            <a:r>
              <a:rPr lang="es-ES" noProof="0" dirty="0">
                <a:solidFill>
                  <a:schemeClr val="tx2"/>
                </a:solidFill>
                <a:latin typeface="Mulish" pitchFamily="2" charset="77"/>
              </a:rPr>
              <a:t> </a:t>
            </a:r>
            <a:r>
              <a:rPr lang="es-ES" noProof="0" dirty="0" err="1">
                <a:solidFill>
                  <a:schemeClr val="tx2"/>
                </a:solidFill>
                <a:latin typeface="Mulish" pitchFamily="2" charset="77"/>
              </a:rPr>
              <a:t>synopsis</a:t>
            </a:r>
            <a:r>
              <a:rPr lang="es-ES" noProof="0" dirty="0">
                <a:solidFill>
                  <a:schemeClr val="tx2"/>
                </a:solidFill>
                <a:latin typeface="Mulish" pitchFamily="2" charset="77"/>
              </a:rPr>
              <a:t> </a:t>
            </a:r>
            <a:r>
              <a:rPr lang="es-ES" noProof="0" dirty="0" err="1">
                <a:solidFill>
                  <a:schemeClr val="tx2"/>
                </a:solidFill>
                <a:latin typeface="Mulish" pitchFamily="2" charset="77"/>
              </a:rPr>
              <a:t>for</a:t>
            </a:r>
            <a:r>
              <a:rPr lang="es-ES" noProof="0" dirty="0">
                <a:solidFill>
                  <a:schemeClr val="tx2"/>
                </a:solidFill>
                <a:latin typeface="Mulish" pitchFamily="2" charset="77"/>
              </a:rPr>
              <a:t> </a:t>
            </a:r>
            <a:r>
              <a:rPr lang="es-ES" noProof="0" dirty="0" err="1">
                <a:solidFill>
                  <a:schemeClr val="tx2"/>
                </a:solidFill>
                <a:latin typeface="Mulish" pitchFamily="2" charset="77"/>
              </a:rPr>
              <a:t>high</a:t>
            </a:r>
            <a:r>
              <a:rPr lang="es-ES" noProof="0" dirty="0">
                <a:solidFill>
                  <a:schemeClr val="tx2"/>
                </a:solidFill>
                <a:latin typeface="Mulish" pitchFamily="2" charset="77"/>
              </a:rPr>
              <a:t> </a:t>
            </a:r>
            <a:r>
              <a:rPr lang="es-ES" noProof="0" dirty="0" err="1">
                <a:solidFill>
                  <a:schemeClr val="tx2"/>
                </a:solidFill>
                <a:latin typeface="Mulish" pitchFamily="2" charset="77"/>
              </a:rPr>
              <a:t>organically</a:t>
            </a:r>
            <a:r>
              <a:rPr lang="es-ES" noProof="0" dirty="0">
                <a:solidFill>
                  <a:schemeClr val="tx2"/>
                </a:solidFill>
                <a:latin typeface="Mulish" pitchFamily="2" charset="77"/>
              </a:rPr>
              <a:t> </a:t>
            </a:r>
            <a:r>
              <a:rPr lang="es-ES" noProof="0" dirty="0" err="1">
                <a:solidFill>
                  <a:schemeClr val="tx2"/>
                </a:solidFill>
                <a:latin typeface="Mulish" pitchFamily="2" charset="77"/>
              </a:rPr>
              <a:t>grow</a:t>
            </a:r>
            <a:r>
              <a:rPr lang="es-ES" noProof="0" dirty="0">
                <a:solidFill>
                  <a:schemeClr val="tx2"/>
                </a:solidFill>
                <a:latin typeface="Mulish" pitchFamily="2" charset="77"/>
              </a:rPr>
              <a:t> </a:t>
            </a:r>
            <a:r>
              <a:rPr lang="es-ES" noProof="0" dirty="0" err="1">
                <a:solidFill>
                  <a:schemeClr val="tx2"/>
                </a:solidFill>
                <a:latin typeface="Mulish" pitchFamily="2" charset="77"/>
              </a:rPr>
              <a:t>the</a:t>
            </a:r>
            <a:r>
              <a:rPr lang="es-ES" noProof="0" dirty="0">
                <a:solidFill>
                  <a:schemeClr val="tx2"/>
                </a:solidFill>
                <a:latin typeface="Mulish" pitchFamily="2" charset="77"/>
              </a:rPr>
              <a:t> </a:t>
            </a:r>
            <a:r>
              <a:rPr lang="es-ES" noProof="0" dirty="0" err="1">
                <a:solidFill>
                  <a:schemeClr val="tx2"/>
                </a:solidFill>
                <a:latin typeface="Mulish" pitchFamily="2" charset="77"/>
              </a:rPr>
              <a:t>holistic</a:t>
            </a:r>
            <a:r>
              <a:rPr lang="es-ES" noProof="0" dirty="0">
                <a:solidFill>
                  <a:schemeClr val="tx2"/>
                </a:solidFill>
                <a:latin typeface="Mulish" pitchFamily="2" charset="77"/>
              </a:rPr>
              <a:t> </a:t>
            </a:r>
            <a:r>
              <a:rPr lang="es-ES" noProof="0" dirty="0" err="1">
                <a:solidFill>
                  <a:schemeClr val="tx2"/>
                </a:solidFill>
                <a:latin typeface="Mulish" pitchFamily="2" charset="77"/>
              </a:rPr>
              <a:t>world</a:t>
            </a:r>
            <a:r>
              <a:rPr lang="es-ES" noProof="0" dirty="0">
                <a:solidFill>
                  <a:schemeClr val="tx2"/>
                </a:solidFill>
                <a:latin typeface="Mulish" pitchFamily="2" charset="77"/>
              </a:rPr>
              <a:t> </a:t>
            </a:r>
            <a:r>
              <a:rPr lang="es-ES" noProof="0" dirty="0" err="1">
                <a:solidFill>
                  <a:schemeClr val="tx2"/>
                </a:solidFill>
                <a:latin typeface="Mulish" pitchFamily="2" charset="77"/>
              </a:rPr>
              <a:t>view</a:t>
            </a:r>
            <a:r>
              <a:rPr lang="es-ES" noProof="0" dirty="0">
                <a:solidFill>
                  <a:schemeClr val="tx2"/>
                </a:solidFill>
                <a:latin typeface="Mulish" pitchFamily="2" charset="77"/>
              </a:rPr>
              <a:t> </a:t>
            </a:r>
            <a:r>
              <a:rPr lang="es-ES" noProof="0" dirty="0" err="1">
                <a:solidFill>
                  <a:schemeClr val="tx2"/>
                </a:solidFill>
                <a:latin typeface="Mulish" pitchFamily="2" charset="77"/>
              </a:rPr>
              <a:t>of</a:t>
            </a:r>
            <a:r>
              <a:rPr lang="es-ES" noProof="0" dirty="0">
                <a:solidFill>
                  <a:schemeClr val="tx2"/>
                </a:solidFill>
                <a:latin typeface="Mulish" pitchFamily="2" charset="77"/>
              </a:rPr>
              <a:t> disruptive </a:t>
            </a:r>
            <a:r>
              <a:rPr lang="es-ES" noProof="0" dirty="0" err="1">
                <a:solidFill>
                  <a:schemeClr val="tx2"/>
                </a:solidFill>
                <a:latin typeface="Mulish" pitchFamily="2" charset="77"/>
              </a:rPr>
              <a:t>innovation</a:t>
            </a:r>
            <a:r>
              <a:rPr lang="es-ES" noProof="0" dirty="0">
                <a:solidFill>
                  <a:schemeClr val="tx2"/>
                </a:solidFill>
                <a:latin typeface="Mulish" pitchFamily="2" charset="77"/>
              </a:rPr>
              <a:t> </a:t>
            </a:r>
            <a:r>
              <a:rPr lang="es-ES" noProof="0" dirty="0" err="1">
                <a:solidFill>
                  <a:schemeClr val="tx2"/>
                </a:solidFill>
                <a:latin typeface="Mulish" pitchFamily="2" charset="77"/>
              </a:rPr>
              <a:t>workplace</a:t>
            </a:r>
            <a:r>
              <a:rPr lang="es-ES" noProof="0" dirty="0">
                <a:solidFill>
                  <a:schemeClr val="tx2"/>
                </a:solidFill>
                <a:latin typeface="Mulish" pitchFamily="2" charset="77"/>
              </a:rPr>
              <a:t> </a:t>
            </a:r>
            <a:r>
              <a:rPr lang="es-ES" noProof="0" dirty="0" err="1">
                <a:solidFill>
                  <a:schemeClr val="tx2"/>
                </a:solidFill>
                <a:latin typeface="Mulish" pitchFamily="2" charset="77"/>
              </a:rPr>
              <a:t>diversity</a:t>
            </a:r>
            <a:r>
              <a:rPr lang="es-ES" noProof="0" dirty="0">
                <a:solidFill>
                  <a:schemeClr val="tx2"/>
                </a:solidFill>
                <a:latin typeface="Mulish" pitchFamily="2" charset="77"/>
              </a:rPr>
              <a:t> and </a:t>
            </a:r>
            <a:r>
              <a:rPr lang="es-ES" noProof="0" dirty="0" err="1">
                <a:solidFill>
                  <a:schemeClr val="tx2"/>
                </a:solidFill>
                <a:latin typeface="Mulish" pitchFamily="2" charset="77"/>
              </a:rPr>
              <a:t>empowerment</a:t>
            </a:r>
            <a:r>
              <a:rPr lang="es-ES" noProof="0" dirty="0">
                <a:solidFill>
                  <a:schemeClr val="tx2"/>
                </a:solidFill>
                <a:latin typeface="Mulish" pitchFamily="2" charset="77"/>
              </a:rPr>
              <a:t>.</a:t>
            </a:r>
          </a:p>
        </p:txBody>
      </p:sp>
      <p:sp>
        <p:nvSpPr>
          <p:cNvPr id="11" name="TextBox 10">
            <a:extLst>
              <a:ext uri="{FF2B5EF4-FFF2-40B4-BE49-F238E27FC236}">
                <a16:creationId xmlns:a16="http://schemas.microsoft.com/office/drawing/2014/main" id="{E99ADD13-7C52-4721-BCEB-BD83BC98967E}"/>
              </a:ext>
            </a:extLst>
          </p:cNvPr>
          <p:cNvSpPr txBox="1"/>
          <p:nvPr/>
        </p:nvSpPr>
        <p:spPr>
          <a:xfrm>
            <a:off x="7609687" y="1152548"/>
            <a:ext cx="3530979" cy="954107"/>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a:solidFill>
                  <a:schemeClr val="tx1"/>
                </a:solidFill>
                <a:latin typeface="Plus Jakarta Sans" pitchFamily="2" charset="77"/>
              </a:rPr>
              <a:t>Travel.</a:t>
            </a:r>
          </a:p>
        </p:txBody>
      </p:sp>
      <p:sp>
        <p:nvSpPr>
          <p:cNvPr id="13" name="TextBox 12">
            <a:extLst>
              <a:ext uri="{FF2B5EF4-FFF2-40B4-BE49-F238E27FC236}">
                <a16:creationId xmlns:a16="http://schemas.microsoft.com/office/drawing/2014/main" id="{1F49F991-6DE5-4736-97A3-8C8F1C041615}"/>
              </a:ext>
            </a:extLst>
          </p:cNvPr>
          <p:cNvSpPr txBox="1"/>
          <p:nvPr/>
        </p:nvSpPr>
        <p:spPr>
          <a:xfrm>
            <a:off x="7647787" y="4685121"/>
            <a:ext cx="3530979" cy="1080937"/>
          </a:xfrm>
          <a:prstGeom prst="rect">
            <a:avLst/>
          </a:prstGeom>
          <a:noFill/>
        </p:spPr>
        <p:txBody>
          <a:bodyPr wrap="square" rtlCol="0">
            <a:spAutoFit/>
          </a:bodyPr>
          <a:lstStyle>
            <a:defPPr>
              <a:defRPr lang="en-US"/>
            </a:defPPr>
            <a:lvl1pPr>
              <a:lnSpc>
                <a:spcPct val="150000"/>
              </a:lnSpc>
              <a:defRPr sz="1100">
                <a:solidFill>
                  <a:srgbClr val="8C96A2"/>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r>
              <a:rPr lang="es-ES" noProof="0" dirty="0" err="1">
                <a:solidFill>
                  <a:schemeClr val="tx2"/>
                </a:solidFill>
                <a:latin typeface="Mulish" pitchFamily="2" charset="77"/>
              </a:rPr>
              <a:t>Leverage</a:t>
            </a:r>
            <a:r>
              <a:rPr lang="es-ES" noProof="0" dirty="0">
                <a:solidFill>
                  <a:schemeClr val="tx2"/>
                </a:solidFill>
                <a:latin typeface="Mulish" pitchFamily="2" charset="77"/>
              </a:rPr>
              <a:t> agile </a:t>
            </a:r>
            <a:r>
              <a:rPr lang="es-ES" noProof="0" dirty="0" err="1">
                <a:solidFill>
                  <a:schemeClr val="tx2"/>
                </a:solidFill>
                <a:latin typeface="Mulish" pitchFamily="2" charset="77"/>
              </a:rPr>
              <a:t>frameworks</a:t>
            </a:r>
            <a:r>
              <a:rPr lang="es-ES" noProof="0" dirty="0">
                <a:solidFill>
                  <a:schemeClr val="tx2"/>
                </a:solidFill>
                <a:latin typeface="Mulish" pitchFamily="2" charset="77"/>
              </a:rPr>
              <a:t> </a:t>
            </a:r>
            <a:r>
              <a:rPr lang="es-ES" noProof="0" dirty="0" err="1">
                <a:solidFill>
                  <a:schemeClr val="tx2"/>
                </a:solidFill>
                <a:latin typeface="Mulish" pitchFamily="2" charset="77"/>
              </a:rPr>
              <a:t>to</a:t>
            </a:r>
            <a:r>
              <a:rPr lang="es-ES" noProof="0" dirty="0">
                <a:solidFill>
                  <a:schemeClr val="tx2"/>
                </a:solidFill>
                <a:latin typeface="Mulish" pitchFamily="2" charset="77"/>
              </a:rPr>
              <a:t> </a:t>
            </a:r>
            <a:r>
              <a:rPr lang="es-ES" noProof="0" dirty="0" err="1">
                <a:solidFill>
                  <a:schemeClr val="tx2"/>
                </a:solidFill>
                <a:latin typeface="Mulish" pitchFamily="2" charset="77"/>
              </a:rPr>
              <a:t>provide</a:t>
            </a:r>
            <a:r>
              <a:rPr lang="es-ES" noProof="0" dirty="0">
                <a:solidFill>
                  <a:schemeClr val="tx2"/>
                </a:solidFill>
                <a:latin typeface="Mulish" pitchFamily="2" charset="77"/>
              </a:rPr>
              <a:t> a </a:t>
            </a:r>
            <a:r>
              <a:rPr lang="es-ES" noProof="0" dirty="0" err="1">
                <a:solidFill>
                  <a:schemeClr val="tx2"/>
                </a:solidFill>
                <a:latin typeface="Mulish" pitchFamily="2" charset="77"/>
              </a:rPr>
              <a:t>robust</a:t>
            </a:r>
            <a:r>
              <a:rPr lang="es-ES" noProof="0" dirty="0">
                <a:solidFill>
                  <a:schemeClr val="tx2"/>
                </a:solidFill>
                <a:latin typeface="Mulish" pitchFamily="2" charset="77"/>
              </a:rPr>
              <a:t> </a:t>
            </a:r>
            <a:r>
              <a:rPr lang="es-ES" noProof="0" dirty="0" err="1">
                <a:solidFill>
                  <a:schemeClr val="tx2"/>
                </a:solidFill>
                <a:latin typeface="Mulish" pitchFamily="2" charset="77"/>
              </a:rPr>
              <a:t>synopsis</a:t>
            </a:r>
            <a:r>
              <a:rPr lang="es-ES" noProof="0" dirty="0">
                <a:solidFill>
                  <a:schemeClr val="tx2"/>
                </a:solidFill>
                <a:latin typeface="Mulish" pitchFamily="2" charset="77"/>
              </a:rPr>
              <a:t> </a:t>
            </a:r>
            <a:r>
              <a:rPr lang="es-ES" noProof="0" dirty="0" err="1">
                <a:solidFill>
                  <a:schemeClr val="tx2"/>
                </a:solidFill>
                <a:latin typeface="Mulish" pitchFamily="2" charset="77"/>
              </a:rPr>
              <a:t>for</a:t>
            </a:r>
            <a:r>
              <a:rPr lang="es-ES" noProof="0" dirty="0">
                <a:solidFill>
                  <a:schemeClr val="tx2"/>
                </a:solidFill>
                <a:latin typeface="Mulish" pitchFamily="2" charset="77"/>
              </a:rPr>
              <a:t> </a:t>
            </a:r>
            <a:r>
              <a:rPr lang="es-ES" noProof="0" dirty="0" err="1">
                <a:solidFill>
                  <a:schemeClr val="tx2"/>
                </a:solidFill>
                <a:latin typeface="Mulish" pitchFamily="2" charset="77"/>
              </a:rPr>
              <a:t>high</a:t>
            </a:r>
            <a:r>
              <a:rPr lang="es-ES" noProof="0" dirty="0">
                <a:solidFill>
                  <a:schemeClr val="tx2"/>
                </a:solidFill>
                <a:latin typeface="Mulish" pitchFamily="2" charset="77"/>
              </a:rPr>
              <a:t> </a:t>
            </a:r>
            <a:r>
              <a:rPr lang="es-ES" noProof="0" dirty="0" err="1">
                <a:solidFill>
                  <a:schemeClr val="tx2"/>
                </a:solidFill>
                <a:latin typeface="Mulish" pitchFamily="2" charset="77"/>
              </a:rPr>
              <a:t>organically</a:t>
            </a:r>
            <a:r>
              <a:rPr lang="es-ES" noProof="0" dirty="0">
                <a:solidFill>
                  <a:schemeClr val="tx2"/>
                </a:solidFill>
                <a:latin typeface="Mulish" pitchFamily="2" charset="77"/>
              </a:rPr>
              <a:t> </a:t>
            </a:r>
            <a:r>
              <a:rPr lang="es-ES" noProof="0" dirty="0" err="1">
                <a:solidFill>
                  <a:schemeClr val="tx2"/>
                </a:solidFill>
                <a:latin typeface="Mulish" pitchFamily="2" charset="77"/>
              </a:rPr>
              <a:t>grow</a:t>
            </a:r>
            <a:r>
              <a:rPr lang="es-ES" noProof="0" dirty="0">
                <a:solidFill>
                  <a:schemeClr val="tx2"/>
                </a:solidFill>
                <a:latin typeface="Mulish" pitchFamily="2" charset="77"/>
              </a:rPr>
              <a:t> </a:t>
            </a:r>
            <a:r>
              <a:rPr lang="es-ES" noProof="0" dirty="0" err="1">
                <a:solidFill>
                  <a:schemeClr val="tx2"/>
                </a:solidFill>
                <a:latin typeface="Mulish" pitchFamily="2" charset="77"/>
              </a:rPr>
              <a:t>the</a:t>
            </a:r>
            <a:r>
              <a:rPr lang="es-ES" noProof="0" dirty="0">
                <a:solidFill>
                  <a:schemeClr val="tx2"/>
                </a:solidFill>
                <a:latin typeface="Mulish" pitchFamily="2" charset="77"/>
              </a:rPr>
              <a:t> </a:t>
            </a:r>
            <a:r>
              <a:rPr lang="es-ES" noProof="0" dirty="0" err="1">
                <a:solidFill>
                  <a:schemeClr val="tx2"/>
                </a:solidFill>
                <a:latin typeface="Mulish" pitchFamily="2" charset="77"/>
              </a:rPr>
              <a:t>holistic</a:t>
            </a:r>
            <a:r>
              <a:rPr lang="es-ES" noProof="0" dirty="0">
                <a:solidFill>
                  <a:schemeClr val="tx2"/>
                </a:solidFill>
                <a:latin typeface="Mulish" pitchFamily="2" charset="77"/>
              </a:rPr>
              <a:t> </a:t>
            </a:r>
            <a:r>
              <a:rPr lang="es-ES" noProof="0" dirty="0" err="1">
                <a:solidFill>
                  <a:schemeClr val="tx2"/>
                </a:solidFill>
                <a:latin typeface="Mulish" pitchFamily="2" charset="77"/>
              </a:rPr>
              <a:t>world</a:t>
            </a:r>
            <a:r>
              <a:rPr lang="es-ES" noProof="0" dirty="0">
                <a:solidFill>
                  <a:schemeClr val="tx2"/>
                </a:solidFill>
                <a:latin typeface="Mulish" pitchFamily="2" charset="77"/>
              </a:rPr>
              <a:t> </a:t>
            </a:r>
            <a:r>
              <a:rPr lang="es-ES" noProof="0" dirty="0" err="1">
                <a:solidFill>
                  <a:schemeClr val="tx2"/>
                </a:solidFill>
                <a:latin typeface="Mulish" pitchFamily="2" charset="77"/>
              </a:rPr>
              <a:t>view</a:t>
            </a:r>
            <a:r>
              <a:rPr lang="es-ES" noProof="0" dirty="0">
                <a:solidFill>
                  <a:schemeClr val="tx2"/>
                </a:solidFill>
                <a:latin typeface="Mulish" pitchFamily="2" charset="77"/>
              </a:rPr>
              <a:t> </a:t>
            </a:r>
            <a:r>
              <a:rPr lang="es-ES" noProof="0" dirty="0" err="1">
                <a:solidFill>
                  <a:schemeClr val="tx2"/>
                </a:solidFill>
                <a:latin typeface="Mulish" pitchFamily="2" charset="77"/>
              </a:rPr>
              <a:t>of</a:t>
            </a:r>
            <a:r>
              <a:rPr lang="es-ES" noProof="0" dirty="0">
                <a:solidFill>
                  <a:schemeClr val="tx2"/>
                </a:solidFill>
                <a:latin typeface="Mulish" pitchFamily="2" charset="77"/>
              </a:rPr>
              <a:t> disruptive </a:t>
            </a:r>
            <a:r>
              <a:rPr lang="es-ES" noProof="0" dirty="0" err="1">
                <a:solidFill>
                  <a:schemeClr val="tx2"/>
                </a:solidFill>
                <a:latin typeface="Mulish" pitchFamily="2" charset="77"/>
              </a:rPr>
              <a:t>innovation</a:t>
            </a:r>
            <a:r>
              <a:rPr lang="es-ES" noProof="0" dirty="0">
                <a:solidFill>
                  <a:schemeClr val="tx2"/>
                </a:solidFill>
                <a:latin typeface="Mulish" pitchFamily="2" charset="77"/>
              </a:rPr>
              <a:t> </a:t>
            </a:r>
            <a:r>
              <a:rPr lang="es-ES" noProof="0" dirty="0" err="1">
                <a:solidFill>
                  <a:schemeClr val="tx2"/>
                </a:solidFill>
                <a:latin typeface="Mulish" pitchFamily="2" charset="77"/>
              </a:rPr>
              <a:t>workplace</a:t>
            </a:r>
            <a:r>
              <a:rPr lang="es-ES" noProof="0" dirty="0">
                <a:solidFill>
                  <a:schemeClr val="tx2"/>
                </a:solidFill>
                <a:latin typeface="Mulish" pitchFamily="2" charset="77"/>
              </a:rPr>
              <a:t> </a:t>
            </a:r>
            <a:r>
              <a:rPr lang="es-ES" noProof="0" dirty="0" err="1">
                <a:solidFill>
                  <a:schemeClr val="tx2"/>
                </a:solidFill>
                <a:latin typeface="Mulish" pitchFamily="2" charset="77"/>
              </a:rPr>
              <a:t>diversity</a:t>
            </a:r>
            <a:r>
              <a:rPr lang="es-ES" noProof="0" dirty="0">
                <a:solidFill>
                  <a:schemeClr val="tx2"/>
                </a:solidFill>
                <a:latin typeface="Mulish" pitchFamily="2" charset="77"/>
              </a:rPr>
              <a:t> and </a:t>
            </a:r>
            <a:r>
              <a:rPr lang="es-ES" noProof="0" dirty="0" err="1">
                <a:solidFill>
                  <a:schemeClr val="tx2"/>
                </a:solidFill>
                <a:latin typeface="Mulish" pitchFamily="2" charset="77"/>
              </a:rPr>
              <a:t>empowerment</a:t>
            </a:r>
            <a:r>
              <a:rPr lang="es-ES" noProof="0" dirty="0">
                <a:solidFill>
                  <a:schemeClr val="tx2"/>
                </a:solidFill>
                <a:latin typeface="Mulish" pitchFamily="2" charset="77"/>
              </a:rPr>
              <a:t>.</a:t>
            </a:r>
          </a:p>
        </p:txBody>
      </p:sp>
      <p:sp>
        <p:nvSpPr>
          <p:cNvPr id="14" name="TextBox 13">
            <a:extLst>
              <a:ext uri="{FF2B5EF4-FFF2-40B4-BE49-F238E27FC236}">
                <a16:creationId xmlns:a16="http://schemas.microsoft.com/office/drawing/2014/main" id="{98278219-40CB-4E77-85AB-72F881F96047}"/>
              </a:ext>
            </a:extLst>
          </p:cNvPr>
          <p:cNvSpPr txBox="1"/>
          <p:nvPr/>
        </p:nvSpPr>
        <p:spPr>
          <a:xfrm>
            <a:off x="7647787" y="2738464"/>
            <a:ext cx="3297841" cy="646331"/>
          </a:xfrm>
          <a:prstGeom prst="rect">
            <a:avLst/>
          </a:prstGeom>
          <a:noFill/>
        </p:spPr>
        <p:txBody>
          <a:bodyPr wrap="square" rtlCol="0">
            <a:spAutoFit/>
          </a:bodyPr>
          <a:lstStyle/>
          <a:p>
            <a:r>
              <a:rPr lang="es-ES" noProof="0" dirty="0" err="1">
                <a:latin typeface="Mulish" pitchFamily="2" charset="77"/>
                <a:ea typeface="Open Sans Light" panose="020B0606030504020204" pitchFamily="34" charset="0"/>
                <a:cs typeface="Open Sans Light" panose="020B0606030504020204" pitchFamily="34" charset="0"/>
              </a:rPr>
              <a:t>Our</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best</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service</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always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puts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what</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consumers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need</a:t>
            </a:r>
            <a:endParaRPr lang="es-ES" noProof="0" dirty="0">
              <a:latin typeface="Mulish" pitchFamily="2" charset="77"/>
              <a:ea typeface="Open Sans Light" panose="020B0606030504020204" pitchFamily="34" charset="0"/>
              <a:cs typeface="Open Sans Light" panose="020B0606030504020204" pitchFamily="34" charset="0"/>
            </a:endParaRPr>
          </a:p>
        </p:txBody>
      </p:sp>
      <p:cxnSp>
        <p:nvCxnSpPr>
          <p:cNvPr id="15" name="Straight Connector 14">
            <a:extLst>
              <a:ext uri="{FF2B5EF4-FFF2-40B4-BE49-F238E27FC236}">
                <a16:creationId xmlns:a16="http://schemas.microsoft.com/office/drawing/2014/main" id="{585E6A00-C2E7-4830-A615-B2F9A3BE360D}"/>
              </a:ext>
            </a:extLst>
          </p:cNvPr>
          <p:cNvCxnSpPr>
            <a:cxnSpLocks/>
          </p:cNvCxnSpPr>
          <p:nvPr/>
        </p:nvCxnSpPr>
        <p:spPr>
          <a:xfrm>
            <a:off x="7740369" y="812542"/>
            <a:ext cx="65672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 name="Group 155">
            <a:extLst>
              <a:ext uri="{FF2B5EF4-FFF2-40B4-BE49-F238E27FC236}">
                <a16:creationId xmlns:a16="http://schemas.microsoft.com/office/drawing/2014/main" id="{60A4826E-3207-4C99-A233-9F4137D9D51B}"/>
              </a:ext>
            </a:extLst>
          </p:cNvPr>
          <p:cNvGrpSpPr/>
          <p:nvPr/>
        </p:nvGrpSpPr>
        <p:grpSpPr>
          <a:xfrm>
            <a:off x="3203274" y="4208079"/>
            <a:ext cx="356302" cy="359469"/>
            <a:chOff x="0" y="2706688"/>
            <a:chExt cx="357188" cy="360363"/>
          </a:xfrm>
          <a:solidFill>
            <a:schemeClr val="tx1"/>
          </a:solidFill>
        </p:grpSpPr>
        <p:sp>
          <p:nvSpPr>
            <p:cNvPr id="19" name="Freeform 107">
              <a:extLst>
                <a:ext uri="{FF2B5EF4-FFF2-40B4-BE49-F238E27FC236}">
                  <a16:creationId xmlns:a16="http://schemas.microsoft.com/office/drawing/2014/main" id="{62752993-B632-4890-AB89-C75F59443EEB}"/>
                </a:ext>
              </a:extLst>
            </p:cNvPr>
            <p:cNvSpPr>
              <a:spLocks noEditPoints="1"/>
            </p:cNvSpPr>
            <p:nvPr/>
          </p:nvSpPr>
          <p:spPr bwMode="auto">
            <a:xfrm>
              <a:off x="0" y="2706688"/>
              <a:ext cx="357188" cy="360363"/>
            </a:xfrm>
            <a:custGeom>
              <a:avLst/>
              <a:gdLst/>
              <a:ahLst/>
              <a:cxnLst>
                <a:cxn ang="0">
                  <a:pos x="112" y="12"/>
                </a:cxn>
                <a:cxn ang="0">
                  <a:pos x="96" y="12"/>
                </a:cxn>
                <a:cxn ang="0">
                  <a:pos x="96" y="4"/>
                </a:cxn>
                <a:cxn ang="0">
                  <a:pos x="92" y="0"/>
                </a:cxn>
                <a:cxn ang="0">
                  <a:pos x="88" y="4"/>
                </a:cxn>
                <a:cxn ang="0">
                  <a:pos x="88" y="12"/>
                </a:cxn>
                <a:cxn ang="0">
                  <a:pos x="65" y="12"/>
                </a:cxn>
                <a:cxn ang="0">
                  <a:pos x="65" y="4"/>
                </a:cxn>
                <a:cxn ang="0">
                  <a:pos x="61" y="0"/>
                </a:cxn>
                <a:cxn ang="0">
                  <a:pos x="57" y="4"/>
                </a:cxn>
                <a:cxn ang="0">
                  <a:pos x="57" y="12"/>
                </a:cxn>
                <a:cxn ang="0">
                  <a:pos x="34" y="12"/>
                </a:cxn>
                <a:cxn ang="0">
                  <a:pos x="34" y="4"/>
                </a:cxn>
                <a:cxn ang="0">
                  <a:pos x="30" y="0"/>
                </a:cxn>
                <a:cxn ang="0">
                  <a:pos x="27" y="4"/>
                </a:cxn>
                <a:cxn ang="0">
                  <a:pos x="27" y="12"/>
                </a:cxn>
                <a:cxn ang="0">
                  <a:pos x="10" y="12"/>
                </a:cxn>
                <a:cxn ang="0">
                  <a:pos x="0" y="22"/>
                </a:cxn>
                <a:cxn ang="0">
                  <a:pos x="0" y="113"/>
                </a:cxn>
                <a:cxn ang="0">
                  <a:pos x="10" y="123"/>
                </a:cxn>
                <a:cxn ang="0">
                  <a:pos x="112" y="123"/>
                </a:cxn>
                <a:cxn ang="0">
                  <a:pos x="122" y="113"/>
                </a:cxn>
                <a:cxn ang="0">
                  <a:pos x="122" y="22"/>
                </a:cxn>
                <a:cxn ang="0">
                  <a:pos x="112" y="12"/>
                </a:cxn>
                <a:cxn ang="0">
                  <a:pos x="115" y="113"/>
                </a:cxn>
                <a:cxn ang="0">
                  <a:pos x="112" y="115"/>
                </a:cxn>
                <a:cxn ang="0">
                  <a:pos x="10" y="115"/>
                </a:cxn>
                <a:cxn ang="0">
                  <a:pos x="7" y="113"/>
                </a:cxn>
                <a:cxn ang="0">
                  <a:pos x="7" y="22"/>
                </a:cxn>
                <a:cxn ang="0">
                  <a:pos x="10" y="19"/>
                </a:cxn>
                <a:cxn ang="0">
                  <a:pos x="27" y="19"/>
                </a:cxn>
                <a:cxn ang="0">
                  <a:pos x="27" y="27"/>
                </a:cxn>
                <a:cxn ang="0">
                  <a:pos x="30" y="31"/>
                </a:cxn>
                <a:cxn ang="0">
                  <a:pos x="34" y="27"/>
                </a:cxn>
                <a:cxn ang="0">
                  <a:pos x="34" y="19"/>
                </a:cxn>
                <a:cxn ang="0">
                  <a:pos x="57" y="19"/>
                </a:cxn>
                <a:cxn ang="0">
                  <a:pos x="57" y="27"/>
                </a:cxn>
                <a:cxn ang="0">
                  <a:pos x="61" y="31"/>
                </a:cxn>
                <a:cxn ang="0">
                  <a:pos x="65" y="27"/>
                </a:cxn>
                <a:cxn ang="0">
                  <a:pos x="65" y="19"/>
                </a:cxn>
                <a:cxn ang="0">
                  <a:pos x="88" y="19"/>
                </a:cxn>
                <a:cxn ang="0">
                  <a:pos x="88" y="27"/>
                </a:cxn>
                <a:cxn ang="0">
                  <a:pos x="92" y="31"/>
                </a:cxn>
                <a:cxn ang="0">
                  <a:pos x="96" y="27"/>
                </a:cxn>
                <a:cxn ang="0">
                  <a:pos x="96" y="19"/>
                </a:cxn>
                <a:cxn ang="0">
                  <a:pos x="112" y="19"/>
                </a:cxn>
                <a:cxn ang="0">
                  <a:pos x="115" y="22"/>
                </a:cxn>
                <a:cxn ang="0">
                  <a:pos x="115" y="113"/>
                </a:cxn>
                <a:cxn ang="0">
                  <a:pos x="115" y="113"/>
                </a:cxn>
                <a:cxn ang="0">
                  <a:pos x="115" y="113"/>
                </a:cxn>
              </a:cxnLst>
              <a:rect l="0" t="0" r="r" b="b"/>
              <a:pathLst>
                <a:path w="122" h="123">
                  <a:moveTo>
                    <a:pt x="112" y="12"/>
                  </a:moveTo>
                  <a:cubicBezTo>
                    <a:pt x="96" y="12"/>
                    <a:pt x="96" y="12"/>
                    <a:pt x="96" y="12"/>
                  </a:cubicBezTo>
                  <a:cubicBezTo>
                    <a:pt x="96" y="4"/>
                    <a:pt x="96" y="4"/>
                    <a:pt x="96" y="4"/>
                  </a:cubicBezTo>
                  <a:cubicBezTo>
                    <a:pt x="96" y="2"/>
                    <a:pt x="94" y="0"/>
                    <a:pt x="92" y="0"/>
                  </a:cubicBezTo>
                  <a:cubicBezTo>
                    <a:pt x="90" y="0"/>
                    <a:pt x="88" y="2"/>
                    <a:pt x="88" y="4"/>
                  </a:cubicBezTo>
                  <a:cubicBezTo>
                    <a:pt x="88" y="12"/>
                    <a:pt x="88" y="12"/>
                    <a:pt x="88" y="12"/>
                  </a:cubicBezTo>
                  <a:cubicBezTo>
                    <a:pt x="65" y="12"/>
                    <a:pt x="65" y="12"/>
                    <a:pt x="65" y="12"/>
                  </a:cubicBezTo>
                  <a:cubicBezTo>
                    <a:pt x="65" y="4"/>
                    <a:pt x="65" y="4"/>
                    <a:pt x="65" y="4"/>
                  </a:cubicBezTo>
                  <a:cubicBezTo>
                    <a:pt x="65" y="2"/>
                    <a:pt x="63" y="0"/>
                    <a:pt x="61" y="0"/>
                  </a:cubicBezTo>
                  <a:cubicBezTo>
                    <a:pt x="59" y="0"/>
                    <a:pt x="57" y="2"/>
                    <a:pt x="57" y="4"/>
                  </a:cubicBezTo>
                  <a:cubicBezTo>
                    <a:pt x="57" y="12"/>
                    <a:pt x="57" y="12"/>
                    <a:pt x="57" y="12"/>
                  </a:cubicBezTo>
                  <a:cubicBezTo>
                    <a:pt x="34" y="12"/>
                    <a:pt x="34" y="12"/>
                    <a:pt x="34" y="12"/>
                  </a:cubicBezTo>
                  <a:cubicBezTo>
                    <a:pt x="34" y="4"/>
                    <a:pt x="34" y="4"/>
                    <a:pt x="34" y="4"/>
                  </a:cubicBezTo>
                  <a:cubicBezTo>
                    <a:pt x="34" y="2"/>
                    <a:pt x="32" y="0"/>
                    <a:pt x="30" y="0"/>
                  </a:cubicBezTo>
                  <a:cubicBezTo>
                    <a:pt x="28" y="0"/>
                    <a:pt x="27" y="2"/>
                    <a:pt x="27" y="4"/>
                  </a:cubicBezTo>
                  <a:cubicBezTo>
                    <a:pt x="27" y="12"/>
                    <a:pt x="27" y="12"/>
                    <a:pt x="27" y="12"/>
                  </a:cubicBezTo>
                  <a:cubicBezTo>
                    <a:pt x="10" y="12"/>
                    <a:pt x="10" y="12"/>
                    <a:pt x="10" y="12"/>
                  </a:cubicBezTo>
                  <a:cubicBezTo>
                    <a:pt x="4" y="12"/>
                    <a:pt x="0" y="16"/>
                    <a:pt x="0" y="22"/>
                  </a:cubicBezTo>
                  <a:cubicBezTo>
                    <a:pt x="0" y="113"/>
                    <a:pt x="0" y="113"/>
                    <a:pt x="0" y="113"/>
                  </a:cubicBezTo>
                  <a:cubicBezTo>
                    <a:pt x="0" y="118"/>
                    <a:pt x="4" y="123"/>
                    <a:pt x="10" y="123"/>
                  </a:cubicBezTo>
                  <a:cubicBezTo>
                    <a:pt x="112" y="123"/>
                    <a:pt x="112" y="123"/>
                    <a:pt x="112" y="123"/>
                  </a:cubicBezTo>
                  <a:cubicBezTo>
                    <a:pt x="118" y="123"/>
                    <a:pt x="122" y="118"/>
                    <a:pt x="122" y="113"/>
                  </a:cubicBezTo>
                  <a:cubicBezTo>
                    <a:pt x="122" y="22"/>
                    <a:pt x="122" y="22"/>
                    <a:pt x="122" y="22"/>
                  </a:cubicBezTo>
                  <a:cubicBezTo>
                    <a:pt x="122" y="16"/>
                    <a:pt x="118" y="12"/>
                    <a:pt x="112" y="12"/>
                  </a:cubicBezTo>
                  <a:close/>
                  <a:moveTo>
                    <a:pt x="115" y="113"/>
                  </a:moveTo>
                  <a:cubicBezTo>
                    <a:pt x="115" y="114"/>
                    <a:pt x="114" y="115"/>
                    <a:pt x="112" y="115"/>
                  </a:cubicBezTo>
                  <a:cubicBezTo>
                    <a:pt x="10" y="115"/>
                    <a:pt x="10" y="115"/>
                    <a:pt x="10" y="115"/>
                  </a:cubicBezTo>
                  <a:cubicBezTo>
                    <a:pt x="9" y="115"/>
                    <a:pt x="7" y="114"/>
                    <a:pt x="7" y="113"/>
                  </a:cubicBezTo>
                  <a:cubicBezTo>
                    <a:pt x="7" y="22"/>
                    <a:pt x="7" y="22"/>
                    <a:pt x="7" y="22"/>
                  </a:cubicBezTo>
                  <a:cubicBezTo>
                    <a:pt x="7" y="20"/>
                    <a:pt x="9" y="19"/>
                    <a:pt x="10" y="19"/>
                  </a:cubicBezTo>
                  <a:cubicBezTo>
                    <a:pt x="27" y="19"/>
                    <a:pt x="27" y="19"/>
                    <a:pt x="27" y="19"/>
                  </a:cubicBezTo>
                  <a:cubicBezTo>
                    <a:pt x="27" y="27"/>
                    <a:pt x="27" y="27"/>
                    <a:pt x="27" y="27"/>
                  </a:cubicBezTo>
                  <a:cubicBezTo>
                    <a:pt x="27" y="29"/>
                    <a:pt x="28" y="31"/>
                    <a:pt x="30" y="31"/>
                  </a:cubicBezTo>
                  <a:cubicBezTo>
                    <a:pt x="32" y="31"/>
                    <a:pt x="34" y="29"/>
                    <a:pt x="34" y="27"/>
                  </a:cubicBezTo>
                  <a:cubicBezTo>
                    <a:pt x="34" y="19"/>
                    <a:pt x="34" y="19"/>
                    <a:pt x="34" y="19"/>
                  </a:cubicBezTo>
                  <a:cubicBezTo>
                    <a:pt x="57" y="19"/>
                    <a:pt x="57" y="19"/>
                    <a:pt x="57" y="19"/>
                  </a:cubicBezTo>
                  <a:cubicBezTo>
                    <a:pt x="57" y="27"/>
                    <a:pt x="57" y="27"/>
                    <a:pt x="57" y="27"/>
                  </a:cubicBezTo>
                  <a:cubicBezTo>
                    <a:pt x="57" y="29"/>
                    <a:pt x="59" y="31"/>
                    <a:pt x="61" y="31"/>
                  </a:cubicBezTo>
                  <a:cubicBezTo>
                    <a:pt x="63" y="31"/>
                    <a:pt x="65" y="29"/>
                    <a:pt x="65" y="27"/>
                  </a:cubicBezTo>
                  <a:cubicBezTo>
                    <a:pt x="65" y="19"/>
                    <a:pt x="65" y="19"/>
                    <a:pt x="65" y="19"/>
                  </a:cubicBezTo>
                  <a:cubicBezTo>
                    <a:pt x="88" y="19"/>
                    <a:pt x="88" y="19"/>
                    <a:pt x="88" y="19"/>
                  </a:cubicBezTo>
                  <a:cubicBezTo>
                    <a:pt x="88" y="27"/>
                    <a:pt x="88" y="27"/>
                    <a:pt x="88" y="27"/>
                  </a:cubicBezTo>
                  <a:cubicBezTo>
                    <a:pt x="88" y="29"/>
                    <a:pt x="90" y="31"/>
                    <a:pt x="92" y="31"/>
                  </a:cubicBezTo>
                  <a:cubicBezTo>
                    <a:pt x="94" y="31"/>
                    <a:pt x="96" y="29"/>
                    <a:pt x="96" y="27"/>
                  </a:cubicBezTo>
                  <a:cubicBezTo>
                    <a:pt x="96" y="19"/>
                    <a:pt x="96" y="19"/>
                    <a:pt x="96" y="19"/>
                  </a:cubicBezTo>
                  <a:cubicBezTo>
                    <a:pt x="112" y="19"/>
                    <a:pt x="112" y="19"/>
                    <a:pt x="112" y="19"/>
                  </a:cubicBezTo>
                  <a:cubicBezTo>
                    <a:pt x="114" y="19"/>
                    <a:pt x="115" y="20"/>
                    <a:pt x="115" y="22"/>
                  </a:cubicBezTo>
                  <a:lnTo>
                    <a:pt x="115" y="113"/>
                  </a:lnTo>
                  <a:close/>
                  <a:moveTo>
                    <a:pt x="115" y="113"/>
                  </a:moveTo>
                  <a:cubicBezTo>
                    <a:pt x="115" y="113"/>
                    <a:pt x="115" y="113"/>
                    <a:pt x="115" y="113"/>
                  </a:cubicBezTo>
                </a:path>
              </a:pathLst>
            </a:custGeom>
            <a:grpFill/>
            <a:ln w="9525">
              <a:noFill/>
              <a:round/>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0" name="Rectangle 108">
              <a:extLst>
                <a:ext uri="{FF2B5EF4-FFF2-40B4-BE49-F238E27FC236}">
                  <a16:creationId xmlns:a16="http://schemas.microsoft.com/office/drawing/2014/main" id="{F7738DF5-07C9-4210-8863-25A15ECD29F9}"/>
                </a:ext>
              </a:extLst>
            </p:cNvPr>
            <p:cNvSpPr>
              <a:spLocks noChangeArrowheads="1"/>
            </p:cNvSpPr>
            <p:nvPr/>
          </p:nvSpPr>
          <p:spPr bwMode="auto">
            <a:xfrm>
              <a:off x="79375" y="2841626"/>
              <a:ext cx="42863" cy="34925"/>
            </a:xfrm>
            <a:prstGeom prst="rect">
              <a:avLst/>
            </a:prstGeom>
            <a:grpFill/>
            <a:ln w="9525">
              <a:noFill/>
              <a:miter lim="800000"/>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1" name="Rectangle 109">
              <a:extLst>
                <a:ext uri="{FF2B5EF4-FFF2-40B4-BE49-F238E27FC236}">
                  <a16:creationId xmlns:a16="http://schemas.microsoft.com/office/drawing/2014/main" id="{3A85C6A3-23D2-4D4F-8F19-FC9896C3FF10}"/>
                </a:ext>
              </a:extLst>
            </p:cNvPr>
            <p:cNvSpPr>
              <a:spLocks noChangeArrowheads="1"/>
            </p:cNvSpPr>
            <p:nvPr/>
          </p:nvSpPr>
          <p:spPr bwMode="auto">
            <a:xfrm>
              <a:off x="79375" y="2897188"/>
              <a:ext cx="42863" cy="34925"/>
            </a:xfrm>
            <a:prstGeom prst="rect">
              <a:avLst/>
            </a:prstGeom>
            <a:grpFill/>
            <a:ln w="9525">
              <a:noFill/>
              <a:miter lim="800000"/>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2" name="Rectangle 110">
              <a:extLst>
                <a:ext uri="{FF2B5EF4-FFF2-40B4-BE49-F238E27FC236}">
                  <a16:creationId xmlns:a16="http://schemas.microsoft.com/office/drawing/2014/main" id="{AFDB85C9-E085-4F96-82F2-DCD695D3396E}"/>
                </a:ext>
              </a:extLst>
            </p:cNvPr>
            <p:cNvSpPr>
              <a:spLocks noChangeArrowheads="1"/>
            </p:cNvSpPr>
            <p:nvPr/>
          </p:nvSpPr>
          <p:spPr bwMode="auto">
            <a:xfrm>
              <a:off x="79375" y="2955926"/>
              <a:ext cx="42863" cy="31750"/>
            </a:xfrm>
            <a:prstGeom prst="rect">
              <a:avLst/>
            </a:prstGeom>
            <a:grpFill/>
            <a:ln w="9525">
              <a:noFill/>
              <a:miter lim="800000"/>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3" name="Rectangle 111">
              <a:extLst>
                <a:ext uri="{FF2B5EF4-FFF2-40B4-BE49-F238E27FC236}">
                  <a16:creationId xmlns:a16="http://schemas.microsoft.com/office/drawing/2014/main" id="{A0591FE7-F8E1-4AEF-90AD-C1F331B8AABE}"/>
                </a:ext>
              </a:extLst>
            </p:cNvPr>
            <p:cNvSpPr>
              <a:spLocks noChangeArrowheads="1"/>
            </p:cNvSpPr>
            <p:nvPr/>
          </p:nvSpPr>
          <p:spPr bwMode="auto">
            <a:xfrm>
              <a:off x="155575" y="2955926"/>
              <a:ext cx="46038" cy="31750"/>
            </a:xfrm>
            <a:prstGeom prst="rect">
              <a:avLst/>
            </a:prstGeom>
            <a:grpFill/>
            <a:ln w="9525">
              <a:noFill/>
              <a:miter lim="800000"/>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4" name="Rectangle 112">
              <a:extLst>
                <a:ext uri="{FF2B5EF4-FFF2-40B4-BE49-F238E27FC236}">
                  <a16:creationId xmlns:a16="http://schemas.microsoft.com/office/drawing/2014/main" id="{46503C12-9CAC-468D-A289-54379687C6EC}"/>
                </a:ext>
              </a:extLst>
            </p:cNvPr>
            <p:cNvSpPr>
              <a:spLocks noChangeArrowheads="1"/>
            </p:cNvSpPr>
            <p:nvPr/>
          </p:nvSpPr>
          <p:spPr bwMode="auto">
            <a:xfrm>
              <a:off x="155575" y="2897188"/>
              <a:ext cx="46038" cy="34925"/>
            </a:xfrm>
            <a:prstGeom prst="rect">
              <a:avLst/>
            </a:prstGeom>
            <a:grpFill/>
            <a:ln w="9525">
              <a:noFill/>
              <a:miter lim="800000"/>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5" name="Rectangle 113">
              <a:extLst>
                <a:ext uri="{FF2B5EF4-FFF2-40B4-BE49-F238E27FC236}">
                  <a16:creationId xmlns:a16="http://schemas.microsoft.com/office/drawing/2014/main" id="{FA106D94-2CD6-4A87-A4C7-DAD9C52DCC9F}"/>
                </a:ext>
              </a:extLst>
            </p:cNvPr>
            <p:cNvSpPr>
              <a:spLocks noChangeArrowheads="1"/>
            </p:cNvSpPr>
            <p:nvPr/>
          </p:nvSpPr>
          <p:spPr bwMode="auto">
            <a:xfrm>
              <a:off x="155575" y="2841626"/>
              <a:ext cx="46038" cy="34925"/>
            </a:xfrm>
            <a:prstGeom prst="rect">
              <a:avLst/>
            </a:prstGeom>
            <a:grpFill/>
            <a:ln w="9525">
              <a:noFill/>
              <a:miter lim="800000"/>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6" name="Rectangle 114">
              <a:extLst>
                <a:ext uri="{FF2B5EF4-FFF2-40B4-BE49-F238E27FC236}">
                  <a16:creationId xmlns:a16="http://schemas.microsoft.com/office/drawing/2014/main" id="{351157E8-A800-47EE-A5AB-CA85E95DA08E}"/>
                </a:ext>
              </a:extLst>
            </p:cNvPr>
            <p:cNvSpPr>
              <a:spLocks noChangeArrowheads="1"/>
            </p:cNvSpPr>
            <p:nvPr/>
          </p:nvSpPr>
          <p:spPr bwMode="auto">
            <a:xfrm>
              <a:off x="233363" y="2955926"/>
              <a:ext cx="47625" cy="31750"/>
            </a:xfrm>
            <a:prstGeom prst="rect">
              <a:avLst/>
            </a:prstGeom>
            <a:grpFill/>
            <a:ln w="9525">
              <a:noFill/>
              <a:miter lim="800000"/>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7" name="Rectangle 115">
              <a:extLst>
                <a:ext uri="{FF2B5EF4-FFF2-40B4-BE49-F238E27FC236}">
                  <a16:creationId xmlns:a16="http://schemas.microsoft.com/office/drawing/2014/main" id="{F3419D58-A489-485B-800E-7261C9F96633}"/>
                </a:ext>
              </a:extLst>
            </p:cNvPr>
            <p:cNvSpPr>
              <a:spLocks noChangeArrowheads="1"/>
            </p:cNvSpPr>
            <p:nvPr/>
          </p:nvSpPr>
          <p:spPr bwMode="auto">
            <a:xfrm>
              <a:off x="233363" y="2897188"/>
              <a:ext cx="47625" cy="34925"/>
            </a:xfrm>
            <a:prstGeom prst="rect">
              <a:avLst/>
            </a:prstGeom>
            <a:grpFill/>
            <a:ln w="9525">
              <a:noFill/>
              <a:miter lim="800000"/>
              <a:headEnd/>
              <a:tailEnd/>
            </a:ln>
          </p:spPr>
          <p:txBody>
            <a:bodyPr/>
            <a:lstStyle/>
            <a:p>
              <a:pPr eaLnBrk="1" fontAlgn="auto" hangingPunct="1">
                <a:spcBef>
                  <a:spcPts val="0"/>
                </a:spcBef>
                <a:spcAft>
                  <a:spcPts val="0"/>
                </a:spcAft>
                <a:defRPr/>
              </a:pPr>
              <a:endParaRPr lang="es-ES" noProof="0" dirty="0">
                <a:latin typeface="+mn-lt"/>
                <a:ea typeface="+mn-ea"/>
              </a:endParaRPr>
            </a:p>
          </p:txBody>
        </p:sp>
        <p:sp>
          <p:nvSpPr>
            <p:cNvPr id="28" name="Rectangle 116">
              <a:extLst>
                <a:ext uri="{FF2B5EF4-FFF2-40B4-BE49-F238E27FC236}">
                  <a16:creationId xmlns:a16="http://schemas.microsoft.com/office/drawing/2014/main" id="{0371DBEE-0958-4912-83C4-9CF12D7B51CF}"/>
                </a:ext>
              </a:extLst>
            </p:cNvPr>
            <p:cNvSpPr>
              <a:spLocks noChangeArrowheads="1"/>
            </p:cNvSpPr>
            <p:nvPr/>
          </p:nvSpPr>
          <p:spPr bwMode="auto">
            <a:xfrm>
              <a:off x="233363" y="2841626"/>
              <a:ext cx="47625" cy="34925"/>
            </a:xfrm>
            <a:prstGeom prst="rect">
              <a:avLst/>
            </a:prstGeom>
            <a:grpFill/>
            <a:ln w="9525">
              <a:noFill/>
              <a:miter lim="800000"/>
              <a:headEnd/>
              <a:tailEnd/>
            </a:ln>
          </p:spPr>
          <p:txBody>
            <a:bodyPr/>
            <a:lstStyle/>
            <a:p>
              <a:pPr eaLnBrk="1" fontAlgn="auto" hangingPunct="1">
                <a:spcBef>
                  <a:spcPts val="0"/>
                </a:spcBef>
                <a:spcAft>
                  <a:spcPts val="0"/>
                </a:spcAft>
                <a:defRPr/>
              </a:pPr>
              <a:endParaRPr lang="es-ES" noProof="0" dirty="0">
                <a:latin typeface="+mn-lt"/>
                <a:ea typeface="+mn-ea"/>
              </a:endParaRPr>
            </a:p>
          </p:txBody>
        </p:sp>
      </p:grpSp>
      <p:sp>
        <p:nvSpPr>
          <p:cNvPr id="58" name="TextBox 57">
            <a:extLst>
              <a:ext uri="{FF2B5EF4-FFF2-40B4-BE49-F238E27FC236}">
                <a16:creationId xmlns:a16="http://schemas.microsoft.com/office/drawing/2014/main" id="{1F0319CC-87BB-4432-9333-348B109E6265}"/>
              </a:ext>
            </a:extLst>
          </p:cNvPr>
          <p:cNvSpPr txBox="1"/>
          <p:nvPr/>
        </p:nvSpPr>
        <p:spPr>
          <a:xfrm>
            <a:off x="8226134" y="4218536"/>
            <a:ext cx="2242110" cy="338554"/>
          </a:xfrm>
          <a:prstGeom prst="rect">
            <a:avLst/>
          </a:prstGeom>
          <a:noFill/>
        </p:spPr>
        <p:txBody>
          <a:bodyPr wrap="square" rtlCol="0">
            <a:spAutoFit/>
          </a:bodyPr>
          <a:lstStyle/>
          <a:p>
            <a:r>
              <a:rPr lang="es-ES" sz="1600" noProof="0" dirty="0">
                <a:latin typeface="Mulish" pitchFamily="2" charset="77"/>
                <a:ea typeface="Open Sans Light" panose="020B0606030504020204" pitchFamily="34" charset="0"/>
                <a:cs typeface="Open Sans Light" panose="020B0606030504020204" pitchFamily="34" charset="0"/>
              </a:rPr>
              <a:t>Mobile Marketing </a:t>
            </a:r>
          </a:p>
        </p:txBody>
      </p:sp>
      <p:sp>
        <p:nvSpPr>
          <p:cNvPr id="62" name="Freeform 153">
            <a:extLst>
              <a:ext uri="{FF2B5EF4-FFF2-40B4-BE49-F238E27FC236}">
                <a16:creationId xmlns:a16="http://schemas.microsoft.com/office/drawing/2014/main" id="{17D2320D-5D1B-48F1-BC43-F56A96DFFEA2}"/>
              </a:ext>
            </a:extLst>
          </p:cNvPr>
          <p:cNvSpPr>
            <a:spLocks noEditPoints="1"/>
          </p:cNvSpPr>
          <p:nvPr/>
        </p:nvSpPr>
        <p:spPr bwMode="auto">
          <a:xfrm>
            <a:off x="7691674" y="4196946"/>
            <a:ext cx="377059" cy="381734"/>
          </a:xfrm>
          <a:custGeom>
            <a:avLst/>
            <a:gdLst>
              <a:gd name="T0" fmla="*/ 0 w 118"/>
              <a:gd name="T1" fmla="*/ 2147483646 h 119"/>
              <a:gd name="T2" fmla="*/ 2147483646 w 118"/>
              <a:gd name="T3" fmla="*/ 2147483646 h 119"/>
              <a:gd name="T4" fmla="*/ 2147483646 w 118"/>
              <a:gd name="T5" fmla="*/ 2147483646 h 119"/>
              <a:gd name="T6" fmla="*/ 2147483646 w 118"/>
              <a:gd name="T7" fmla="*/ 2147483646 h 119"/>
              <a:gd name="T8" fmla="*/ 2147483646 w 118"/>
              <a:gd name="T9" fmla="*/ 2147483646 h 119"/>
              <a:gd name="T10" fmla="*/ 2147483646 w 118"/>
              <a:gd name="T11" fmla="*/ 2147483646 h 119"/>
              <a:gd name="T12" fmla="*/ 2147483646 w 118"/>
              <a:gd name="T13" fmla="*/ 2147483646 h 119"/>
              <a:gd name="T14" fmla="*/ 2147483646 w 118"/>
              <a:gd name="T15" fmla="*/ 2147483646 h 119"/>
              <a:gd name="T16" fmla="*/ 2147483646 w 118"/>
              <a:gd name="T17" fmla="*/ 2147483646 h 119"/>
              <a:gd name="T18" fmla="*/ 2147483646 w 118"/>
              <a:gd name="T19" fmla="*/ 2147483646 h 119"/>
              <a:gd name="T20" fmla="*/ 2147483646 w 118"/>
              <a:gd name="T21" fmla="*/ 2147483646 h 119"/>
              <a:gd name="T22" fmla="*/ 2147483646 w 118"/>
              <a:gd name="T23" fmla="*/ 2147483646 h 119"/>
              <a:gd name="T24" fmla="*/ 2147483646 w 118"/>
              <a:gd name="T25" fmla="*/ 2147483646 h 119"/>
              <a:gd name="T26" fmla="*/ 2147483646 w 118"/>
              <a:gd name="T27" fmla="*/ 2147483646 h 119"/>
              <a:gd name="T28" fmla="*/ 2147483646 w 118"/>
              <a:gd name="T29" fmla="*/ 2147483646 h 119"/>
              <a:gd name="T30" fmla="*/ 2147483646 w 118"/>
              <a:gd name="T31" fmla="*/ 2147483646 h 119"/>
              <a:gd name="T32" fmla="*/ 2147483646 w 118"/>
              <a:gd name="T33" fmla="*/ 2147483646 h 119"/>
              <a:gd name="T34" fmla="*/ 2147483646 w 118"/>
              <a:gd name="T35" fmla="*/ 2147483646 h 119"/>
              <a:gd name="T36" fmla="*/ 2147483646 w 118"/>
              <a:gd name="T37" fmla="*/ 2147483646 h 119"/>
              <a:gd name="T38" fmla="*/ 2147483646 w 118"/>
              <a:gd name="T39" fmla="*/ 2147483646 h 119"/>
              <a:gd name="T40" fmla="*/ 2147483646 w 118"/>
              <a:gd name="T41" fmla="*/ 2147483646 h 119"/>
              <a:gd name="T42" fmla="*/ 2147483646 w 118"/>
              <a:gd name="T43" fmla="*/ 2147483646 h 119"/>
              <a:gd name="T44" fmla="*/ 2147483646 w 118"/>
              <a:gd name="T45" fmla="*/ 2147483646 h 119"/>
              <a:gd name="T46" fmla="*/ 2147483646 w 118"/>
              <a:gd name="T47" fmla="*/ 2147483646 h 119"/>
              <a:gd name="T48" fmla="*/ 2147483646 w 118"/>
              <a:gd name="T49" fmla="*/ 2147483646 h 119"/>
              <a:gd name="T50" fmla="*/ 2147483646 w 118"/>
              <a:gd name="T51" fmla="*/ 2147483646 h 119"/>
              <a:gd name="T52" fmla="*/ 2147483646 w 118"/>
              <a:gd name="T53" fmla="*/ 2147483646 h 119"/>
              <a:gd name="T54" fmla="*/ 2147483646 w 118"/>
              <a:gd name="T55" fmla="*/ 2147483646 h 119"/>
              <a:gd name="T56" fmla="*/ 2147483646 w 118"/>
              <a:gd name="T57" fmla="*/ 2147483646 h 119"/>
              <a:gd name="T58" fmla="*/ 2147483646 w 118"/>
              <a:gd name="T59" fmla="*/ 2147483646 h 119"/>
              <a:gd name="T60" fmla="*/ 2147483646 w 118"/>
              <a:gd name="T61" fmla="*/ 2147483646 h 119"/>
              <a:gd name="T62" fmla="*/ 2147483646 w 118"/>
              <a:gd name="T63" fmla="*/ 2147483646 h 119"/>
              <a:gd name="T64" fmla="*/ 2147483646 w 118"/>
              <a:gd name="T65" fmla="*/ 2147483646 h 119"/>
              <a:gd name="T66" fmla="*/ 2147483646 w 118"/>
              <a:gd name="T67" fmla="*/ 2147483646 h 119"/>
              <a:gd name="T68" fmla="*/ 2147483646 w 118"/>
              <a:gd name="T69" fmla="*/ 2147483646 h 119"/>
              <a:gd name="T70" fmla="*/ 2147483646 w 118"/>
              <a:gd name="T71" fmla="*/ 2147483646 h 119"/>
              <a:gd name="T72" fmla="*/ 2147483646 w 118"/>
              <a:gd name="T73" fmla="*/ 2147483646 h 119"/>
              <a:gd name="T74" fmla="*/ 2147483646 w 118"/>
              <a:gd name="T75" fmla="*/ 2147483646 h 119"/>
              <a:gd name="T76" fmla="*/ 2147483646 w 118"/>
              <a:gd name="T77" fmla="*/ 2147483646 h 119"/>
              <a:gd name="T78" fmla="*/ 2147483646 w 118"/>
              <a:gd name="T79" fmla="*/ 2147483646 h 119"/>
              <a:gd name="T80" fmla="*/ 2147483646 w 118"/>
              <a:gd name="T81" fmla="*/ 2147483646 h 1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18" h="119">
                <a:moveTo>
                  <a:pt x="59" y="0"/>
                </a:moveTo>
                <a:cubicBezTo>
                  <a:pt x="26" y="0"/>
                  <a:pt x="0" y="27"/>
                  <a:pt x="0" y="59"/>
                </a:cubicBezTo>
                <a:cubicBezTo>
                  <a:pt x="0" y="92"/>
                  <a:pt x="26" y="119"/>
                  <a:pt x="59" y="119"/>
                </a:cubicBezTo>
                <a:cubicBezTo>
                  <a:pt x="92" y="119"/>
                  <a:pt x="118" y="92"/>
                  <a:pt x="118" y="59"/>
                </a:cubicBezTo>
                <a:cubicBezTo>
                  <a:pt x="118" y="27"/>
                  <a:pt x="92" y="0"/>
                  <a:pt x="59" y="0"/>
                </a:cubicBezTo>
                <a:close/>
                <a:moveTo>
                  <a:pt x="111" y="57"/>
                </a:moveTo>
                <a:cubicBezTo>
                  <a:pt x="88" y="57"/>
                  <a:pt x="88" y="57"/>
                  <a:pt x="88" y="57"/>
                </a:cubicBezTo>
                <a:cubicBezTo>
                  <a:pt x="87" y="49"/>
                  <a:pt x="86" y="41"/>
                  <a:pt x="83" y="33"/>
                </a:cubicBezTo>
                <a:cubicBezTo>
                  <a:pt x="88" y="31"/>
                  <a:pt x="93" y="28"/>
                  <a:pt x="98" y="25"/>
                </a:cubicBezTo>
                <a:cubicBezTo>
                  <a:pt x="105" y="34"/>
                  <a:pt x="110" y="45"/>
                  <a:pt x="111" y="57"/>
                </a:cubicBezTo>
                <a:close/>
                <a:moveTo>
                  <a:pt x="57" y="111"/>
                </a:moveTo>
                <a:cubicBezTo>
                  <a:pt x="50" y="106"/>
                  <a:pt x="45" y="99"/>
                  <a:pt x="41" y="91"/>
                </a:cubicBezTo>
                <a:cubicBezTo>
                  <a:pt x="46" y="89"/>
                  <a:pt x="52" y="88"/>
                  <a:pt x="57" y="88"/>
                </a:cubicBezTo>
                <a:cubicBezTo>
                  <a:pt x="57" y="111"/>
                  <a:pt x="57" y="111"/>
                  <a:pt x="57" y="111"/>
                </a:cubicBezTo>
                <a:cubicBezTo>
                  <a:pt x="57" y="111"/>
                  <a:pt x="57" y="111"/>
                  <a:pt x="57" y="111"/>
                </a:cubicBezTo>
                <a:close/>
                <a:moveTo>
                  <a:pt x="61" y="8"/>
                </a:moveTo>
                <a:cubicBezTo>
                  <a:pt x="68" y="14"/>
                  <a:pt x="74" y="22"/>
                  <a:pt x="78" y="31"/>
                </a:cubicBezTo>
                <a:cubicBezTo>
                  <a:pt x="73" y="33"/>
                  <a:pt x="67" y="34"/>
                  <a:pt x="61" y="34"/>
                </a:cubicBezTo>
                <a:cubicBezTo>
                  <a:pt x="61" y="8"/>
                  <a:pt x="61" y="8"/>
                  <a:pt x="61" y="8"/>
                </a:cubicBezTo>
                <a:cubicBezTo>
                  <a:pt x="61" y="8"/>
                  <a:pt x="61" y="8"/>
                  <a:pt x="61" y="8"/>
                </a:cubicBezTo>
                <a:close/>
                <a:moveTo>
                  <a:pt x="67" y="8"/>
                </a:moveTo>
                <a:cubicBezTo>
                  <a:pt x="78" y="10"/>
                  <a:pt x="88" y="15"/>
                  <a:pt x="95" y="22"/>
                </a:cubicBezTo>
                <a:cubicBezTo>
                  <a:pt x="91" y="25"/>
                  <a:pt x="87" y="28"/>
                  <a:pt x="82" y="30"/>
                </a:cubicBezTo>
                <a:cubicBezTo>
                  <a:pt x="78" y="22"/>
                  <a:pt x="73" y="14"/>
                  <a:pt x="67" y="8"/>
                </a:cubicBezTo>
                <a:close/>
                <a:moveTo>
                  <a:pt x="57" y="8"/>
                </a:moveTo>
                <a:cubicBezTo>
                  <a:pt x="57" y="34"/>
                  <a:pt x="57" y="34"/>
                  <a:pt x="57" y="34"/>
                </a:cubicBezTo>
                <a:cubicBezTo>
                  <a:pt x="51" y="34"/>
                  <a:pt x="45" y="33"/>
                  <a:pt x="40" y="31"/>
                </a:cubicBezTo>
                <a:cubicBezTo>
                  <a:pt x="44" y="22"/>
                  <a:pt x="50" y="14"/>
                  <a:pt x="57" y="8"/>
                </a:cubicBezTo>
                <a:cubicBezTo>
                  <a:pt x="57" y="8"/>
                  <a:pt x="57" y="8"/>
                  <a:pt x="57" y="8"/>
                </a:cubicBezTo>
                <a:close/>
                <a:moveTo>
                  <a:pt x="36" y="30"/>
                </a:moveTo>
                <a:cubicBezTo>
                  <a:pt x="31" y="28"/>
                  <a:pt x="27" y="25"/>
                  <a:pt x="23" y="22"/>
                </a:cubicBezTo>
                <a:cubicBezTo>
                  <a:pt x="30" y="15"/>
                  <a:pt x="40" y="10"/>
                  <a:pt x="50" y="8"/>
                </a:cubicBezTo>
                <a:cubicBezTo>
                  <a:pt x="45" y="14"/>
                  <a:pt x="40" y="22"/>
                  <a:pt x="36" y="30"/>
                </a:cubicBezTo>
                <a:close/>
                <a:moveTo>
                  <a:pt x="38" y="35"/>
                </a:moveTo>
                <a:cubicBezTo>
                  <a:pt x="44" y="37"/>
                  <a:pt x="50" y="38"/>
                  <a:pt x="57" y="38"/>
                </a:cubicBezTo>
                <a:cubicBezTo>
                  <a:pt x="57" y="57"/>
                  <a:pt x="57" y="57"/>
                  <a:pt x="57" y="57"/>
                </a:cubicBezTo>
                <a:cubicBezTo>
                  <a:pt x="34" y="57"/>
                  <a:pt x="34" y="57"/>
                  <a:pt x="34" y="57"/>
                </a:cubicBezTo>
                <a:cubicBezTo>
                  <a:pt x="34" y="49"/>
                  <a:pt x="36" y="42"/>
                  <a:pt x="38" y="35"/>
                </a:cubicBezTo>
                <a:close/>
                <a:moveTo>
                  <a:pt x="57" y="61"/>
                </a:moveTo>
                <a:cubicBezTo>
                  <a:pt x="57" y="84"/>
                  <a:pt x="57" y="84"/>
                  <a:pt x="57" y="84"/>
                </a:cubicBezTo>
                <a:cubicBezTo>
                  <a:pt x="51" y="85"/>
                  <a:pt x="45" y="86"/>
                  <a:pt x="40" y="87"/>
                </a:cubicBezTo>
                <a:cubicBezTo>
                  <a:pt x="36" y="79"/>
                  <a:pt x="34" y="71"/>
                  <a:pt x="34" y="61"/>
                </a:cubicBezTo>
                <a:lnTo>
                  <a:pt x="57" y="61"/>
                </a:lnTo>
                <a:close/>
                <a:moveTo>
                  <a:pt x="50" y="110"/>
                </a:moveTo>
                <a:cubicBezTo>
                  <a:pt x="41" y="109"/>
                  <a:pt x="32" y="105"/>
                  <a:pt x="25" y="99"/>
                </a:cubicBezTo>
                <a:cubicBezTo>
                  <a:pt x="29" y="96"/>
                  <a:pt x="33" y="94"/>
                  <a:pt x="38" y="92"/>
                </a:cubicBezTo>
                <a:cubicBezTo>
                  <a:pt x="41" y="99"/>
                  <a:pt x="45" y="105"/>
                  <a:pt x="50" y="110"/>
                </a:cubicBezTo>
                <a:close/>
                <a:moveTo>
                  <a:pt x="61" y="111"/>
                </a:moveTo>
                <a:cubicBezTo>
                  <a:pt x="61" y="88"/>
                  <a:pt x="61" y="88"/>
                  <a:pt x="61" y="88"/>
                </a:cubicBezTo>
                <a:cubicBezTo>
                  <a:pt x="66" y="88"/>
                  <a:pt x="72" y="89"/>
                  <a:pt x="77" y="91"/>
                </a:cubicBezTo>
                <a:cubicBezTo>
                  <a:pt x="73" y="99"/>
                  <a:pt x="67" y="106"/>
                  <a:pt x="61" y="111"/>
                </a:cubicBezTo>
                <a:cubicBezTo>
                  <a:pt x="61" y="111"/>
                  <a:pt x="61" y="111"/>
                  <a:pt x="61" y="111"/>
                </a:cubicBezTo>
                <a:close/>
                <a:moveTo>
                  <a:pt x="80" y="92"/>
                </a:moveTo>
                <a:cubicBezTo>
                  <a:pt x="85" y="94"/>
                  <a:pt x="89" y="96"/>
                  <a:pt x="93" y="99"/>
                </a:cubicBezTo>
                <a:cubicBezTo>
                  <a:pt x="86" y="105"/>
                  <a:pt x="77" y="109"/>
                  <a:pt x="67" y="110"/>
                </a:cubicBezTo>
                <a:cubicBezTo>
                  <a:pt x="73" y="105"/>
                  <a:pt x="77" y="99"/>
                  <a:pt x="80" y="92"/>
                </a:cubicBezTo>
                <a:close/>
                <a:moveTo>
                  <a:pt x="78" y="87"/>
                </a:moveTo>
                <a:cubicBezTo>
                  <a:pt x="73" y="86"/>
                  <a:pt x="67" y="85"/>
                  <a:pt x="61" y="84"/>
                </a:cubicBezTo>
                <a:cubicBezTo>
                  <a:pt x="61" y="61"/>
                  <a:pt x="61" y="61"/>
                  <a:pt x="61" y="61"/>
                </a:cubicBezTo>
                <a:cubicBezTo>
                  <a:pt x="84" y="61"/>
                  <a:pt x="84" y="61"/>
                  <a:pt x="84" y="61"/>
                </a:cubicBezTo>
                <a:cubicBezTo>
                  <a:pt x="84" y="71"/>
                  <a:pt x="82" y="79"/>
                  <a:pt x="78" y="87"/>
                </a:cubicBezTo>
                <a:close/>
                <a:moveTo>
                  <a:pt x="61" y="57"/>
                </a:moveTo>
                <a:cubicBezTo>
                  <a:pt x="61" y="38"/>
                  <a:pt x="61" y="38"/>
                  <a:pt x="61" y="38"/>
                </a:cubicBezTo>
                <a:cubicBezTo>
                  <a:pt x="67" y="38"/>
                  <a:pt x="74" y="37"/>
                  <a:pt x="80" y="35"/>
                </a:cubicBezTo>
                <a:cubicBezTo>
                  <a:pt x="82" y="42"/>
                  <a:pt x="84" y="49"/>
                  <a:pt x="84" y="57"/>
                </a:cubicBezTo>
                <a:lnTo>
                  <a:pt x="61" y="57"/>
                </a:lnTo>
                <a:close/>
                <a:moveTo>
                  <a:pt x="20" y="25"/>
                </a:moveTo>
                <a:cubicBezTo>
                  <a:pt x="25" y="28"/>
                  <a:pt x="30" y="31"/>
                  <a:pt x="35" y="33"/>
                </a:cubicBezTo>
                <a:cubicBezTo>
                  <a:pt x="32" y="41"/>
                  <a:pt x="30" y="49"/>
                  <a:pt x="30" y="57"/>
                </a:cubicBezTo>
                <a:cubicBezTo>
                  <a:pt x="7" y="57"/>
                  <a:pt x="7" y="57"/>
                  <a:pt x="7" y="57"/>
                </a:cubicBezTo>
                <a:cubicBezTo>
                  <a:pt x="8" y="45"/>
                  <a:pt x="13" y="34"/>
                  <a:pt x="20" y="25"/>
                </a:cubicBezTo>
                <a:close/>
                <a:moveTo>
                  <a:pt x="7" y="61"/>
                </a:moveTo>
                <a:cubicBezTo>
                  <a:pt x="30" y="61"/>
                  <a:pt x="30" y="61"/>
                  <a:pt x="30" y="61"/>
                </a:cubicBezTo>
                <a:cubicBezTo>
                  <a:pt x="31" y="71"/>
                  <a:pt x="33" y="80"/>
                  <a:pt x="36" y="89"/>
                </a:cubicBezTo>
                <a:cubicBezTo>
                  <a:pt x="31" y="91"/>
                  <a:pt x="27" y="93"/>
                  <a:pt x="22" y="96"/>
                </a:cubicBezTo>
                <a:cubicBezTo>
                  <a:pt x="13" y="87"/>
                  <a:pt x="8" y="75"/>
                  <a:pt x="7" y="61"/>
                </a:cubicBezTo>
                <a:close/>
                <a:moveTo>
                  <a:pt x="95" y="96"/>
                </a:moveTo>
                <a:cubicBezTo>
                  <a:pt x="91" y="93"/>
                  <a:pt x="87" y="91"/>
                  <a:pt x="82" y="89"/>
                </a:cubicBezTo>
                <a:cubicBezTo>
                  <a:pt x="85" y="80"/>
                  <a:pt x="87" y="71"/>
                  <a:pt x="88" y="61"/>
                </a:cubicBezTo>
                <a:cubicBezTo>
                  <a:pt x="111" y="61"/>
                  <a:pt x="111" y="61"/>
                  <a:pt x="111" y="61"/>
                </a:cubicBezTo>
                <a:cubicBezTo>
                  <a:pt x="110" y="75"/>
                  <a:pt x="104" y="87"/>
                  <a:pt x="95" y="96"/>
                </a:cubicBezTo>
                <a:close/>
                <a:moveTo>
                  <a:pt x="95" y="96"/>
                </a:moveTo>
                <a:cubicBezTo>
                  <a:pt x="95" y="96"/>
                  <a:pt x="95" y="96"/>
                  <a:pt x="95" y="96"/>
                </a:cubicBezTo>
              </a:path>
            </a:pathLst>
          </a:custGeom>
          <a:solidFill>
            <a:schemeClr val="tx1"/>
          </a:solidFill>
          <a:ln>
            <a:noFill/>
          </a:ln>
        </p:spPr>
        <p:txBody>
          <a:bodyPr/>
          <a:lstStyle/>
          <a:p>
            <a:endParaRPr lang="es-ES" noProof="0" dirty="0"/>
          </a:p>
        </p:txBody>
      </p:sp>
    </p:spTree>
    <p:extLst>
      <p:ext uri="{BB962C8B-B14F-4D97-AF65-F5344CB8AC3E}">
        <p14:creationId xmlns:p14="http://schemas.microsoft.com/office/powerpoint/2010/main" val="968066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56958C2-1004-41A2-B429-9BFC255EC967}"/>
              </a:ext>
            </a:extLst>
          </p:cNvPr>
          <p:cNvSpPr txBox="1"/>
          <p:nvPr/>
        </p:nvSpPr>
        <p:spPr>
          <a:xfrm>
            <a:off x="1184210" y="1000633"/>
            <a:ext cx="4147332" cy="954107"/>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a:solidFill>
                  <a:schemeClr val="tx1"/>
                </a:solidFill>
                <a:latin typeface="Plus Jakarta Sans" pitchFamily="2" charset="77"/>
              </a:rPr>
              <a:t>Movilidad.</a:t>
            </a:r>
          </a:p>
        </p:txBody>
      </p:sp>
      <p:sp>
        <p:nvSpPr>
          <p:cNvPr id="11" name="TextBox 10">
            <a:extLst>
              <a:ext uri="{FF2B5EF4-FFF2-40B4-BE49-F238E27FC236}">
                <a16:creationId xmlns:a16="http://schemas.microsoft.com/office/drawing/2014/main" id="{43C6BACA-3D5D-48D4-B719-AB834E3ADCB4}"/>
              </a:ext>
            </a:extLst>
          </p:cNvPr>
          <p:cNvSpPr txBox="1"/>
          <p:nvPr/>
        </p:nvSpPr>
        <p:spPr>
          <a:xfrm>
            <a:off x="1222310" y="2749805"/>
            <a:ext cx="4046191" cy="827021"/>
          </a:xfrm>
          <a:prstGeom prst="rect">
            <a:avLst/>
          </a:prstGeom>
          <a:noFill/>
        </p:spPr>
        <p:txBody>
          <a:bodyPr wrap="square" rtlCol="0">
            <a:spAutoFit/>
          </a:bodyPr>
          <a:lstStyle>
            <a:defPPr>
              <a:defRPr lang="en-US"/>
            </a:defPPr>
            <a:lvl1pPr>
              <a:lnSpc>
                <a:spcPct val="150000"/>
              </a:lnSpc>
              <a:defRPr sz="1100">
                <a:solidFill>
                  <a:srgbClr val="8C96A2"/>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r>
              <a:rPr lang="es-ES" noProof="0" dirty="0" err="1">
                <a:solidFill>
                  <a:schemeClr val="tx2"/>
                </a:solidFill>
                <a:latin typeface="Mulish" pitchFamily="2" charset="77"/>
              </a:rPr>
              <a:t>Leverage</a:t>
            </a:r>
            <a:r>
              <a:rPr lang="es-ES" noProof="0" dirty="0">
                <a:solidFill>
                  <a:schemeClr val="tx2"/>
                </a:solidFill>
                <a:latin typeface="Mulish" pitchFamily="2" charset="77"/>
              </a:rPr>
              <a:t> agile </a:t>
            </a:r>
            <a:r>
              <a:rPr lang="es-ES" noProof="0" dirty="0" err="1">
                <a:solidFill>
                  <a:schemeClr val="tx2"/>
                </a:solidFill>
                <a:latin typeface="Mulish" pitchFamily="2" charset="77"/>
              </a:rPr>
              <a:t>frameworks</a:t>
            </a:r>
            <a:r>
              <a:rPr lang="es-ES" noProof="0" dirty="0">
                <a:solidFill>
                  <a:schemeClr val="tx2"/>
                </a:solidFill>
                <a:latin typeface="Mulish" pitchFamily="2" charset="77"/>
              </a:rPr>
              <a:t> </a:t>
            </a:r>
            <a:r>
              <a:rPr lang="es-ES" noProof="0" dirty="0" err="1">
                <a:solidFill>
                  <a:schemeClr val="tx2"/>
                </a:solidFill>
                <a:latin typeface="Mulish" pitchFamily="2" charset="77"/>
              </a:rPr>
              <a:t>to</a:t>
            </a:r>
            <a:r>
              <a:rPr lang="es-ES" noProof="0" dirty="0">
                <a:solidFill>
                  <a:schemeClr val="tx2"/>
                </a:solidFill>
                <a:latin typeface="Mulish" pitchFamily="2" charset="77"/>
              </a:rPr>
              <a:t> </a:t>
            </a:r>
            <a:r>
              <a:rPr lang="es-ES" noProof="0" dirty="0" err="1">
                <a:solidFill>
                  <a:schemeClr val="tx2"/>
                </a:solidFill>
                <a:latin typeface="Mulish" pitchFamily="2" charset="77"/>
              </a:rPr>
              <a:t>provide</a:t>
            </a:r>
            <a:r>
              <a:rPr lang="es-ES" noProof="0" dirty="0">
                <a:solidFill>
                  <a:schemeClr val="tx2"/>
                </a:solidFill>
                <a:latin typeface="Mulish" pitchFamily="2" charset="77"/>
              </a:rPr>
              <a:t> a </a:t>
            </a:r>
            <a:r>
              <a:rPr lang="es-ES" noProof="0" dirty="0" err="1">
                <a:solidFill>
                  <a:schemeClr val="tx2"/>
                </a:solidFill>
                <a:latin typeface="Mulish" pitchFamily="2" charset="77"/>
              </a:rPr>
              <a:t>robust</a:t>
            </a:r>
            <a:r>
              <a:rPr lang="es-ES" noProof="0" dirty="0">
                <a:solidFill>
                  <a:schemeClr val="tx2"/>
                </a:solidFill>
                <a:latin typeface="Mulish" pitchFamily="2" charset="77"/>
              </a:rPr>
              <a:t> </a:t>
            </a:r>
            <a:r>
              <a:rPr lang="es-ES" noProof="0" dirty="0" err="1">
                <a:solidFill>
                  <a:schemeClr val="tx2"/>
                </a:solidFill>
                <a:latin typeface="Mulish" pitchFamily="2" charset="77"/>
              </a:rPr>
              <a:t>synopsis</a:t>
            </a:r>
            <a:r>
              <a:rPr lang="es-ES" noProof="0" dirty="0">
                <a:solidFill>
                  <a:schemeClr val="tx2"/>
                </a:solidFill>
                <a:latin typeface="Mulish" pitchFamily="2" charset="77"/>
              </a:rPr>
              <a:t> </a:t>
            </a:r>
            <a:r>
              <a:rPr lang="es-ES" noProof="0" dirty="0" err="1">
                <a:solidFill>
                  <a:schemeClr val="tx2"/>
                </a:solidFill>
                <a:latin typeface="Mulish" pitchFamily="2" charset="77"/>
              </a:rPr>
              <a:t>for</a:t>
            </a:r>
            <a:r>
              <a:rPr lang="es-ES" noProof="0" dirty="0">
                <a:solidFill>
                  <a:schemeClr val="tx2"/>
                </a:solidFill>
                <a:latin typeface="Mulish" pitchFamily="2" charset="77"/>
              </a:rPr>
              <a:t> </a:t>
            </a:r>
            <a:r>
              <a:rPr lang="es-ES" noProof="0" dirty="0" err="1">
                <a:solidFill>
                  <a:schemeClr val="tx2"/>
                </a:solidFill>
                <a:latin typeface="Mulish" pitchFamily="2" charset="77"/>
              </a:rPr>
              <a:t>high</a:t>
            </a:r>
            <a:r>
              <a:rPr lang="es-ES" noProof="0" dirty="0">
                <a:solidFill>
                  <a:schemeClr val="tx2"/>
                </a:solidFill>
                <a:latin typeface="Mulish" pitchFamily="2" charset="77"/>
              </a:rPr>
              <a:t> </a:t>
            </a:r>
            <a:r>
              <a:rPr lang="es-ES" noProof="0" dirty="0" err="1">
                <a:solidFill>
                  <a:schemeClr val="tx2"/>
                </a:solidFill>
                <a:latin typeface="Mulish" pitchFamily="2" charset="77"/>
              </a:rPr>
              <a:t>organically</a:t>
            </a:r>
            <a:r>
              <a:rPr lang="es-ES" noProof="0" dirty="0">
                <a:solidFill>
                  <a:schemeClr val="tx2"/>
                </a:solidFill>
                <a:latin typeface="Mulish" pitchFamily="2" charset="77"/>
              </a:rPr>
              <a:t> </a:t>
            </a:r>
            <a:r>
              <a:rPr lang="es-ES" noProof="0" dirty="0" err="1">
                <a:solidFill>
                  <a:schemeClr val="tx2"/>
                </a:solidFill>
                <a:latin typeface="Mulish" pitchFamily="2" charset="77"/>
              </a:rPr>
              <a:t>is</a:t>
            </a:r>
            <a:r>
              <a:rPr lang="es-ES" noProof="0" dirty="0">
                <a:solidFill>
                  <a:schemeClr val="tx2"/>
                </a:solidFill>
                <a:latin typeface="Mulish" pitchFamily="2" charset="77"/>
              </a:rPr>
              <a:t> </a:t>
            </a:r>
            <a:r>
              <a:rPr lang="es-ES" noProof="0" dirty="0" err="1">
                <a:solidFill>
                  <a:schemeClr val="tx2"/>
                </a:solidFill>
                <a:latin typeface="Mulish" pitchFamily="2" charset="77"/>
              </a:rPr>
              <a:t>grow</a:t>
            </a:r>
            <a:r>
              <a:rPr lang="es-ES" noProof="0" dirty="0">
                <a:solidFill>
                  <a:schemeClr val="tx2"/>
                </a:solidFill>
                <a:latin typeface="Mulish" pitchFamily="2" charset="77"/>
              </a:rPr>
              <a:t> </a:t>
            </a:r>
            <a:r>
              <a:rPr lang="es-ES" noProof="0" dirty="0" err="1">
                <a:solidFill>
                  <a:schemeClr val="tx2"/>
                </a:solidFill>
                <a:latin typeface="Mulish" pitchFamily="2" charset="77"/>
              </a:rPr>
              <a:t>the</a:t>
            </a:r>
            <a:r>
              <a:rPr lang="es-ES" noProof="0" dirty="0">
                <a:solidFill>
                  <a:schemeClr val="tx2"/>
                </a:solidFill>
                <a:latin typeface="Mulish" pitchFamily="2" charset="77"/>
              </a:rPr>
              <a:t> </a:t>
            </a:r>
            <a:r>
              <a:rPr lang="es-ES" noProof="0" dirty="0" err="1">
                <a:solidFill>
                  <a:schemeClr val="tx2"/>
                </a:solidFill>
                <a:latin typeface="Mulish" pitchFamily="2" charset="77"/>
              </a:rPr>
              <a:t>holistic</a:t>
            </a:r>
            <a:r>
              <a:rPr lang="es-ES" noProof="0" dirty="0">
                <a:solidFill>
                  <a:schemeClr val="tx2"/>
                </a:solidFill>
                <a:latin typeface="Mulish" pitchFamily="2" charset="77"/>
              </a:rPr>
              <a:t> </a:t>
            </a:r>
            <a:r>
              <a:rPr lang="es-ES" noProof="0" dirty="0" err="1">
                <a:solidFill>
                  <a:schemeClr val="tx2"/>
                </a:solidFill>
                <a:latin typeface="Mulish" pitchFamily="2" charset="77"/>
              </a:rPr>
              <a:t>world</a:t>
            </a:r>
            <a:r>
              <a:rPr lang="es-ES" noProof="0" dirty="0">
                <a:solidFill>
                  <a:schemeClr val="tx2"/>
                </a:solidFill>
                <a:latin typeface="Mulish" pitchFamily="2" charset="77"/>
              </a:rPr>
              <a:t> </a:t>
            </a:r>
            <a:r>
              <a:rPr lang="es-ES" noProof="0" dirty="0" err="1">
                <a:solidFill>
                  <a:schemeClr val="tx2"/>
                </a:solidFill>
                <a:latin typeface="Mulish" pitchFamily="2" charset="77"/>
              </a:rPr>
              <a:t>view</a:t>
            </a:r>
            <a:r>
              <a:rPr lang="es-ES" noProof="0" dirty="0">
                <a:solidFill>
                  <a:schemeClr val="tx2"/>
                </a:solidFill>
                <a:latin typeface="Mulish" pitchFamily="2" charset="77"/>
              </a:rPr>
              <a:t> </a:t>
            </a:r>
            <a:r>
              <a:rPr lang="es-ES" noProof="0" dirty="0" err="1">
                <a:solidFill>
                  <a:schemeClr val="tx2"/>
                </a:solidFill>
                <a:latin typeface="Mulish" pitchFamily="2" charset="77"/>
              </a:rPr>
              <a:t>of</a:t>
            </a:r>
            <a:r>
              <a:rPr lang="es-ES" noProof="0" dirty="0">
                <a:solidFill>
                  <a:schemeClr val="tx2"/>
                </a:solidFill>
                <a:latin typeface="Mulish" pitchFamily="2" charset="77"/>
              </a:rPr>
              <a:t> disruptive </a:t>
            </a:r>
            <a:r>
              <a:rPr lang="es-ES" noProof="0" dirty="0" err="1">
                <a:solidFill>
                  <a:schemeClr val="tx2"/>
                </a:solidFill>
                <a:latin typeface="Mulish" pitchFamily="2" charset="77"/>
              </a:rPr>
              <a:t>innovation</a:t>
            </a:r>
            <a:r>
              <a:rPr lang="es-ES" noProof="0" dirty="0">
                <a:solidFill>
                  <a:schemeClr val="tx2"/>
                </a:solidFill>
                <a:latin typeface="Mulish" pitchFamily="2" charset="77"/>
              </a:rPr>
              <a:t> </a:t>
            </a:r>
            <a:r>
              <a:rPr lang="es-ES" noProof="0" dirty="0" err="1">
                <a:solidFill>
                  <a:schemeClr val="tx2"/>
                </a:solidFill>
                <a:latin typeface="Mulish" pitchFamily="2" charset="77"/>
              </a:rPr>
              <a:t>workplace</a:t>
            </a:r>
            <a:r>
              <a:rPr lang="es-ES" noProof="0" dirty="0">
                <a:solidFill>
                  <a:schemeClr val="tx2"/>
                </a:solidFill>
                <a:latin typeface="Mulish" pitchFamily="2" charset="77"/>
              </a:rPr>
              <a:t> </a:t>
            </a:r>
            <a:r>
              <a:rPr lang="es-ES" noProof="0" dirty="0" err="1">
                <a:solidFill>
                  <a:schemeClr val="tx2"/>
                </a:solidFill>
                <a:latin typeface="Mulish" pitchFamily="2" charset="77"/>
              </a:rPr>
              <a:t>diversity</a:t>
            </a:r>
            <a:r>
              <a:rPr lang="es-ES" noProof="0" dirty="0">
                <a:solidFill>
                  <a:schemeClr val="tx2"/>
                </a:solidFill>
                <a:latin typeface="Mulish" pitchFamily="2" charset="77"/>
              </a:rPr>
              <a:t> and </a:t>
            </a:r>
            <a:r>
              <a:rPr lang="es-ES" noProof="0" dirty="0" err="1">
                <a:solidFill>
                  <a:schemeClr val="tx2"/>
                </a:solidFill>
                <a:latin typeface="Mulish" pitchFamily="2" charset="77"/>
              </a:rPr>
              <a:t>empowerment</a:t>
            </a:r>
            <a:r>
              <a:rPr lang="es-ES" noProof="0" dirty="0">
                <a:solidFill>
                  <a:schemeClr val="tx2"/>
                </a:solidFill>
                <a:latin typeface="Mulish" pitchFamily="2" charset="77"/>
              </a:rPr>
              <a:t>.</a:t>
            </a:r>
          </a:p>
        </p:txBody>
      </p:sp>
      <p:grpSp>
        <p:nvGrpSpPr>
          <p:cNvPr id="14" name="Group 13">
            <a:extLst>
              <a:ext uri="{FF2B5EF4-FFF2-40B4-BE49-F238E27FC236}">
                <a16:creationId xmlns:a16="http://schemas.microsoft.com/office/drawing/2014/main" id="{F99082AA-9170-4460-A438-9FC0F396F53B}"/>
              </a:ext>
            </a:extLst>
          </p:cNvPr>
          <p:cNvGrpSpPr/>
          <p:nvPr/>
        </p:nvGrpSpPr>
        <p:grpSpPr>
          <a:xfrm>
            <a:off x="1339279" y="4267687"/>
            <a:ext cx="1173836" cy="1173830"/>
            <a:chOff x="3855553" y="797107"/>
            <a:chExt cx="862308" cy="862304"/>
          </a:xfrm>
        </p:grpSpPr>
        <p:sp>
          <p:nvSpPr>
            <p:cNvPr id="15" name="Oval 14">
              <a:extLst>
                <a:ext uri="{FF2B5EF4-FFF2-40B4-BE49-F238E27FC236}">
                  <a16:creationId xmlns:a16="http://schemas.microsoft.com/office/drawing/2014/main" id="{F001141B-2B26-4BAF-99E0-CFCC319DD735}"/>
                </a:ext>
              </a:extLst>
            </p:cNvPr>
            <p:cNvSpPr/>
            <p:nvPr/>
          </p:nvSpPr>
          <p:spPr>
            <a:xfrm>
              <a:off x="3855553" y="797107"/>
              <a:ext cx="862307" cy="862304"/>
            </a:xfrm>
            <a:prstGeom prst="ellipse">
              <a:avLst/>
            </a:prstGeom>
            <a:noFill/>
            <a:ln w="63500">
              <a:solidFill>
                <a:schemeClr val="accent6">
                  <a:alpha val="24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noProof="0" dirty="0">
                <a:solidFill>
                  <a:schemeClr val="tx1"/>
                </a:solidFill>
                <a:latin typeface="Mulish" pitchFamily="2" charset="77"/>
                <a:ea typeface="Open Sans Light" panose="020B0606030504020204" pitchFamily="34" charset="0"/>
                <a:cs typeface="Open Sans Light" panose="020B0606030504020204" pitchFamily="34" charset="0"/>
              </a:endParaRPr>
            </a:p>
          </p:txBody>
        </p:sp>
        <p:sp>
          <p:nvSpPr>
            <p:cNvPr id="16" name="Arc 15">
              <a:extLst>
                <a:ext uri="{FF2B5EF4-FFF2-40B4-BE49-F238E27FC236}">
                  <a16:creationId xmlns:a16="http://schemas.microsoft.com/office/drawing/2014/main" id="{5A831058-98A1-4DDD-84B4-F4AB87B79C3E}"/>
                </a:ext>
              </a:extLst>
            </p:cNvPr>
            <p:cNvSpPr/>
            <p:nvPr/>
          </p:nvSpPr>
          <p:spPr>
            <a:xfrm>
              <a:off x="3855554" y="797107"/>
              <a:ext cx="862307" cy="862304"/>
            </a:xfrm>
            <a:prstGeom prst="arc">
              <a:avLst>
                <a:gd name="adj1" fmla="val 5636315"/>
                <a:gd name="adj2" fmla="val 16108834"/>
              </a:avLst>
            </a:prstGeom>
            <a:ln w="6350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4000" noProof="0" dirty="0">
                <a:latin typeface="Mulish" pitchFamily="2" charset="77"/>
                <a:ea typeface="Open Sans Light" panose="020B0606030504020204" pitchFamily="34" charset="0"/>
                <a:cs typeface="Open Sans Light" panose="020B0606030504020204" pitchFamily="34" charset="0"/>
              </a:endParaRPr>
            </a:p>
          </p:txBody>
        </p:sp>
      </p:grpSp>
      <p:sp>
        <p:nvSpPr>
          <p:cNvPr id="17" name="TextBox 16">
            <a:extLst>
              <a:ext uri="{FF2B5EF4-FFF2-40B4-BE49-F238E27FC236}">
                <a16:creationId xmlns:a16="http://schemas.microsoft.com/office/drawing/2014/main" id="{708FCB4D-CFC1-441A-A37C-94A1EB1B0FD4}"/>
              </a:ext>
            </a:extLst>
          </p:cNvPr>
          <p:cNvSpPr txBox="1"/>
          <p:nvPr/>
        </p:nvSpPr>
        <p:spPr>
          <a:xfrm>
            <a:off x="1495042" y="4623770"/>
            <a:ext cx="862310" cy="461665"/>
          </a:xfrm>
          <a:prstGeom prst="rect">
            <a:avLst/>
          </a:prstGeom>
          <a:noFill/>
        </p:spPr>
        <p:txBody>
          <a:bodyPr wrap="square" rtlCol="0">
            <a:spAutoFit/>
          </a:bodyPr>
          <a:lstStyle/>
          <a:p>
            <a:pPr algn="ctr"/>
            <a:r>
              <a:rPr lang="es-ES" sz="2400" noProof="0" dirty="0">
                <a:latin typeface="Mulish" pitchFamily="2" charset="77"/>
                <a:ea typeface="Open Sans Light" panose="020B0606030504020204" pitchFamily="34" charset="0"/>
                <a:cs typeface="Open Sans Light" panose="020B0606030504020204" pitchFamily="34" charset="0"/>
              </a:rPr>
              <a:t>50%</a:t>
            </a:r>
          </a:p>
        </p:txBody>
      </p:sp>
      <p:sp>
        <p:nvSpPr>
          <p:cNvPr id="18" name="TextBox 17">
            <a:extLst>
              <a:ext uri="{FF2B5EF4-FFF2-40B4-BE49-F238E27FC236}">
                <a16:creationId xmlns:a16="http://schemas.microsoft.com/office/drawing/2014/main" id="{4B3871D4-82A8-42FB-A496-13CDA8833065}"/>
              </a:ext>
            </a:extLst>
          </p:cNvPr>
          <p:cNvSpPr txBox="1"/>
          <p:nvPr/>
        </p:nvSpPr>
        <p:spPr>
          <a:xfrm>
            <a:off x="1128740" y="5580368"/>
            <a:ext cx="1594914" cy="276999"/>
          </a:xfrm>
          <a:prstGeom prst="rect">
            <a:avLst/>
          </a:prstGeom>
          <a:noFill/>
        </p:spPr>
        <p:txBody>
          <a:bodyPr vert="horz" wrap="square" rtlCol="0">
            <a:spAutoFit/>
          </a:bodyPr>
          <a:lstStyle/>
          <a:p>
            <a:pPr algn="ctr"/>
            <a:r>
              <a:rPr lang="es-ES" sz="1200" noProof="0" dirty="0" err="1">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rPr>
              <a:t>Statistic</a:t>
            </a:r>
            <a:r>
              <a:rPr lang="es-ES" sz="1200" noProof="0" dirty="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rPr>
              <a:t> Here</a:t>
            </a:r>
          </a:p>
        </p:txBody>
      </p:sp>
      <p:grpSp>
        <p:nvGrpSpPr>
          <p:cNvPr id="19" name="Group 18">
            <a:extLst>
              <a:ext uri="{FF2B5EF4-FFF2-40B4-BE49-F238E27FC236}">
                <a16:creationId xmlns:a16="http://schemas.microsoft.com/office/drawing/2014/main" id="{0743BDEA-85DD-449C-ACEC-C9DE9F4D74C8}"/>
              </a:ext>
            </a:extLst>
          </p:cNvPr>
          <p:cNvGrpSpPr/>
          <p:nvPr/>
        </p:nvGrpSpPr>
        <p:grpSpPr>
          <a:xfrm>
            <a:off x="3181387" y="4267687"/>
            <a:ext cx="1173836" cy="1173830"/>
            <a:chOff x="3855553" y="797107"/>
            <a:chExt cx="862308" cy="862304"/>
          </a:xfrm>
        </p:grpSpPr>
        <p:sp>
          <p:nvSpPr>
            <p:cNvPr id="20" name="Oval 19">
              <a:extLst>
                <a:ext uri="{FF2B5EF4-FFF2-40B4-BE49-F238E27FC236}">
                  <a16:creationId xmlns:a16="http://schemas.microsoft.com/office/drawing/2014/main" id="{3E2FDFF7-BF12-4B93-AC6D-3ED3947FE41C}"/>
                </a:ext>
              </a:extLst>
            </p:cNvPr>
            <p:cNvSpPr/>
            <p:nvPr/>
          </p:nvSpPr>
          <p:spPr>
            <a:xfrm>
              <a:off x="3855553" y="797107"/>
              <a:ext cx="862307" cy="862304"/>
            </a:xfrm>
            <a:prstGeom prst="ellipse">
              <a:avLst/>
            </a:prstGeom>
            <a:noFill/>
            <a:ln w="63500">
              <a:solidFill>
                <a:schemeClr val="accent6">
                  <a:alpha val="24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noProof="0" dirty="0">
                <a:solidFill>
                  <a:schemeClr val="tx1"/>
                </a:solidFill>
                <a:latin typeface="Mulish" pitchFamily="2" charset="77"/>
                <a:ea typeface="Open Sans Light" panose="020B0606030504020204" pitchFamily="34" charset="0"/>
                <a:cs typeface="Open Sans Light" panose="020B0606030504020204" pitchFamily="34" charset="0"/>
              </a:endParaRPr>
            </a:p>
          </p:txBody>
        </p:sp>
        <p:sp>
          <p:nvSpPr>
            <p:cNvPr id="21" name="Arc 20">
              <a:extLst>
                <a:ext uri="{FF2B5EF4-FFF2-40B4-BE49-F238E27FC236}">
                  <a16:creationId xmlns:a16="http://schemas.microsoft.com/office/drawing/2014/main" id="{BCD3847E-A709-4680-AD60-811C06B5456C}"/>
                </a:ext>
              </a:extLst>
            </p:cNvPr>
            <p:cNvSpPr/>
            <p:nvPr/>
          </p:nvSpPr>
          <p:spPr>
            <a:xfrm>
              <a:off x="3855554" y="797107"/>
              <a:ext cx="862307" cy="862304"/>
            </a:xfrm>
            <a:prstGeom prst="arc">
              <a:avLst>
                <a:gd name="adj1" fmla="val 21435752"/>
                <a:gd name="adj2" fmla="val 16108834"/>
              </a:avLst>
            </a:prstGeom>
            <a:ln w="63500" cap="rnd">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4000" noProof="0" dirty="0">
                <a:latin typeface="Mulish" pitchFamily="2" charset="77"/>
                <a:ea typeface="Open Sans Light" panose="020B0606030504020204" pitchFamily="34" charset="0"/>
                <a:cs typeface="Open Sans Light" panose="020B0606030504020204" pitchFamily="34" charset="0"/>
              </a:endParaRPr>
            </a:p>
          </p:txBody>
        </p:sp>
      </p:grpSp>
      <p:sp>
        <p:nvSpPr>
          <p:cNvPr id="22" name="TextBox 21">
            <a:extLst>
              <a:ext uri="{FF2B5EF4-FFF2-40B4-BE49-F238E27FC236}">
                <a16:creationId xmlns:a16="http://schemas.microsoft.com/office/drawing/2014/main" id="{F9F7CA0F-FC3F-44F7-860D-FB722375D9BE}"/>
              </a:ext>
            </a:extLst>
          </p:cNvPr>
          <p:cNvSpPr txBox="1"/>
          <p:nvPr/>
        </p:nvSpPr>
        <p:spPr>
          <a:xfrm>
            <a:off x="3337150" y="4623770"/>
            <a:ext cx="862310" cy="461665"/>
          </a:xfrm>
          <a:prstGeom prst="rect">
            <a:avLst/>
          </a:prstGeom>
          <a:noFill/>
        </p:spPr>
        <p:txBody>
          <a:bodyPr wrap="square" rtlCol="0">
            <a:spAutoFit/>
          </a:bodyPr>
          <a:lstStyle/>
          <a:p>
            <a:pPr algn="ctr"/>
            <a:r>
              <a:rPr lang="es-ES" sz="2400" noProof="0" dirty="0">
                <a:latin typeface="Mulish" pitchFamily="2" charset="77"/>
                <a:ea typeface="Open Sans Light" panose="020B0606030504020204" pitchFamily="34" charset="0"/>
                <a:cs typeface="Open Sans Light" panose="020B0606030504020204" pitchFamily="34" charset="0"/>
              </a:rPr>
              <a:t>75%</a:t>
            </a:r>
          </a:p>
        </p:txBody>
      </p:sp>
      <p:sp>
        <p:nvSpPr>
          <p:cNvPr id="23" name="TextBox 22">
            <a:extLst>
              <a:ext uri="{FF2B5EF4-FFF2-40B4-BE49-F238E27FC236}">
                <a16:creationId xmlns:a16="http://schemas.microsoft.com/office/drawing/2014/main" id="{4BA7702C-3584-4E53-83B6-92668EFC5CF9}"/>
              </a:ext>
            </a:extLst>
          </p:cNvPr>
          <p:cNvSpPr txBox="1"/>
          <p:nvPr/>
        </p:nvSpPr>
        <p:spPr>
          <a:xfrm>
            <a:off x="2970848" y="5580368"/>
            <a:ext cx="1594914" cy="276999"/>
          </a:xfrm>
          <a:prstGeom prst="rect">
            <a:avLst/>
          </a:prstGeom>
          <a:noFill/>
        </p:spPr>
        <p:txBody>
          <a:bodyPr vert="horz" wrap="square" rtlCol="0">
            <a:spAutoFit/>
          </a:bodyPr>
          <a:lstStyle/>
          <a:p>
            <a:pPr algn="ctr"/>
            <a:r>
              <a:rPr lang="es-ES" sz="1200" noProof="0" dirty="0" err="1">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rPr>
              <a:t>Statistic</a:t>
            </a:r>
            <a:r>
              <a:rPr lang="es-ES" sz="1200" noProof="0" dirty="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rPr>
              <a:t> Here</a:t>
            </a:r>
          </a:p>
        </p:txBody>
      </p:sp>
      <p:sp>
        <p:nvSpPr>
          <p:cNvPr id="25" name="TextBox 24">
            <a:extLst>
              <a:ext uri="{FF2B5EF4-FFF2-40B4-BE49-F238E27FC236}">
                <a16:creationId xmlns:a16="http://schemas.microsoft.com/office/drawing/2014/main" id="{47187B90-79B0-4908-9C81-5CDBE595B8A4}"/>
              </a:ext>
            </a:extLst>
          </p:cNvPr>
          <p:cNvSpPr txBox="1"/>
          <p:nvPr/>
        </p:nvSpPr>
        <p:spPr>
          <a:xfrm>
            <a:off x="1209610" y="2333955"/>
            <a:ext cx="2601436" cy="338554"/>
          </a:xfrm>
          <a:prstGeom prst="rect">
            <a:avLst/>
          </a:prstGeom>
          <a:noFill/>
        </p:spPr>
        <p:txBody>
          <a:bodyPr wrap="square" rtlCol="0">
            <a:spAutoFit/>
          </a:bodyPr>
          <a:lstStyle>
            <a:defPPr>
              <a:defRPr lang="en-US"/>
            </a:defPPr>
            <a:lvl1pPr>
              <a:lnSpc>
                <a:spcPct val="100000"/>
              </a:lnSpc>
              <a:defRPr b="1">
                <a:solidFill>
                  <a:srgbClr val="072A49"/>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s-ES" sz="1600" b="0" noProof="0" dirty="0">
                <a:solidFill>
                  <a:schemeClr val="tx1"/>
                </a:solidFill>
                <a:latin typeface="Mulish" pitchFamily="2" charset="77"/>
              </a:rPr>
              <a:t>Awesome Project</a:t>
            </a:r>
          </a:p>
        </p:txBody>
      </p:sp>
      <p:pic>
        <p:nvPicPr>
          <p:cNvPr id="8" name="Marcador de posición de imagen 7" descr="Una persona en frente de un coche&#10;&#10;El contenido generado por IA puede ser incorrecto.">
            <a:extLst>
              <a:ext uri="{FF2B5EF4-FFF2-40B4-BE49-F238E27FC236}">
                <a16:creationId xmlns:a16="http://schemas.microsoft.com/office/drawing/2014/main" id="{8E595083-A530-4E45-0EC4-A3703841B1E2}"/>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2150" r="22150"/>
          <a:stretch>
            <a:fillRect/>
          </a:stretch>
        </p:blipFill>
        <p:spPr/>
      </p:pic>
      <p:pic>
        <p:nvPicPr>
          <p:cNvPr id="27" name="Marcador de posición de imagen 26" descr="Dibujo de un edificio&#10;&#10;El contenido generado por IA puede ser incorrecto.">
            <a:extLst>
              <a:ext uri="{FF2B5EF4-FFF2-40B4-BE49-F238E27FC236}">
                <a16:creationId xmlns:a16="http://schemas.microsoft.com/office/drawing/2014/main" id="{B405E903-93A6-629A-CAA0-4A24E74DEF46}"/>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651" r="1651"/>
          <a:stretch>
            <a:fillRect/>
          </a:stretch>
        </p:blipFill>
        <p:spPr/>
      </p:pic>
      <p:pic>
        <p:nvPicPr>
          <p:cNvPr id="24" name="Marcador de posición de imagen 23" descr="Vista de una montaña&#10;&#10;El contenido generado por IA puede ser incorrecto.">
            <a:extLst>
              <a:ext uri="{FF2B5EF4-FFF2-40B4-BE49-F238E27FC236}">
                <a16:creationId xmlns:a16="http://schemas.microsoft.com/office/drawing/2014/main" id="{983C43E7-36DD-9EC0-719C-DDAC0EB9ECF6}"/>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31068" r="31068"/>
          <a:stretch>
            <a:fillRect/>
          </a:stretch>
        </p:blipFill>
        <p:spPr/>
      </p:pic>
      <p:sp>
        <p:nvSpPr>
          <p:cNvPr id="2" name="Rectangle 1">
            <a:extLst>
              <a:ext uri="{FF2B5EF4-FFF2-40B4-BE49-F238E27FC236}">
                <a16:creationId xmlns:a16="http://schemas.microsoft.com/office/drawing/2014/main" id="{9BE35D86-EE14-479D-8D7F-EDCAC1385BD3}"/>
              </a:ext>
            </a:extLst>
          </p:cNvPr>
          <p:cNvSpPr/>
          <p:nvPr/>
        </p:nvSpPr>
        <p:spPr>
          <a:xfrm>
            <a:off x="6540501" y="3425852"/>
            <a:ext cx="2774825" cy="3432147"/>
          </a:xfrm>
          <a:prstGeom prst="rect">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4" name="TextBox 3">
            <a:extLst>
              <a:ext uri="{FF2B5EF4-FFF2-40B4-BE49-F238E27FC236}">
                <a16:creationId xmlns:a16="http://schemas.microsoft.com/office/drawing/2014/main" id="{67836594-36EC-4A7A-AF9F-D6293C7515D0}"/>
              </a:ext>
            </a:extLst>
          </p:cNvPr>
          <p:cNvSpPr txBox="1"/>
          <p:nvPr/>
        </p:nvSpPr>
        <p:spPr>
          <a:xfrm>
            <a:off x="6801430" y="4645556"/>
            <a:ext cx="2270550" cy="307777"/>
          </a:xfrm>
          <a:prstGeom prst="rect">
            <a:avLst/>
          </a:prstGeom>
          <a:noFill/>
        </p:spPr>
        <p:txBody>
          <a:bodyPr vert="horz" wrap="square" rtlCol="0">
            <a:spAutoFit/>
          </a:bodyPr>
          <a:lstStyle/>
          <a:p>
            <a:pPr algn="ctr"/>
            <a:r>
              <a:rPr lang="es-ES" sz="1400" noProof="0" dirty="0" err="1">
                <a:solidFill>
                  <a:schemeClr val="bg2"/>
                </a:solidFill>
                <a:latin typeface="Mulish" pitchFamily="2" charset="77"/>
                <a:ea typeface="Open Sans Light" panose="020B0606030504020204" pitchFamily="34" charset="0"/>
                <a:cs typeface="Open Sans Light" panose="020B0606030504020204" pitchFamily="34" charset="0"/>
              </a:rPr>
              <a:t>Successful</a:t>
            </a:r>
            <a:r>
              <a:rPr lang="es-ES" sz="14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400" noProof="0" dirty="0" err="1">
                <a:solidFill>
                  <a:schemeClr val="bg2"/>
                </a:solidFill>
                <a:latin typeface="Mulish" pitchFamily="2" charset="77"/>
                <a:ea typeface="Open Sans Light" panose="020B0606030504020204" pitchFamily="34" charset="0"/>
                <a:cs typeface="Open Sans Light" panose="020B0606030504020204" pitchFamily="34" charset="0"/>
              </a:rPr>
              <a:t>Projects</a:t>
            </a:r>
            <a:endParaRPr lang="es-ES" sz="1400" noProof="0" dirty="0">
              <a:solidFill>
                <a:schemeClr val="bg2"/>
              </a:solidFill>
              <a:latin typeface="Mulish" pitchFamily="2" charset="77"/>
              <a:ea typeface="Open Sans Light" panose="020B0606030504020204" pitchFamily="34" charset="0"/>
              <a:cs typeface="Open Sans Light" panose="020B0606030504020204" pitchFamily="34" charset="0"/>
            </a:endParaRPr>
          </a:p>
        </p:txBody>
      </p:sp>
      <p:sp>
        <p:nvSpPr>
          <p:cNvPr id="5" name="TextBox 4">
            <a:extLst>
              <a:ext uri="{FF2B5EF4-FFF2-40B4-BE49-F238E27FC236}">
                <a16:creationId xmlns:a16="http://schemas.microsoft.com/office/drawing/2014/main" id="{ECDF841C-CFB1-4BBF-961A-44ACCE846BE5}"/>
              </a:ext>
            </a:extLst>
          </p:cNvPr>
          <p:cNvSpPr txBox="1"/>
          <p:nvPr/>
        </p:nvSpPr>
        <p:spPr>
          <a:xfrm>
            <a:off x="6717733" y="5082317"/>
            <a:ext cx="2437945" cy="827021"/>
          </a:xfrm>
          <a:prstGeom prst="rect">
            <a:avLst/>
          </a:prstGeom>
          <a:noFill/>
        </p:spPr>
        <p:txBody>
          <a:bodyPr wrap="square" rtlCol="0">
            <a:spAutoFit/>
          </a:bodyPr>
          <a:lstStyle/>
          <a:p>
            <a:pPr algn="ctr">
              <a:lnSpc>
                <a:spcPct val="150000"/>
              </a:lnSpc>
            </a:pP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world</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view</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of</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disruptive</a:t>
            </a:r>
          </a:p>
        </p:txBody>
      </p:sp>
      <p:sp>
        <p:nvSpPr>
          <p:cNvPr id="6" name="TextBox 5">
            <a:extLst>
              <a:ext uri="{FF2B5EF4-FFF2-40B4-BE49-F238E27FC236}">
                <a16:creationId xmlns:a16="http://schemas.microsoft.com/office/drawing/2014/main" id="{81C7B54B-A538-4796-AF3D-A1B131285C0C}"/>
              </a:ext>
            </a:extLst>
          </p:cNvPr>
          <p:cNvSpPr txBox="1"/>
          <p:nvPr/>
        </p:nvSpPr>
        <p:spPr>
          <a:xfrm>
            <a:off x="7182463" y="3992309"/>
            <a:ext cx="1508484" cy="646331"/>
          </a:xfrm>
          <a:prstGeom prst="rect">
            <a:avLst/>
          </a:prstGeom>
          <a:noFill/>
        </p:spPr>
        <p:txBody>
          <a:bodyPr wrap="square" rtlCol="0">
            <a:spAutoFit/>
          </a:bodyPr>
          <a:lstStyle/>
          <a:p>
            <a:pPr algn="ctr"/>
            <a:r>
              <a:rPr lang="es-ES" sz="3600" b="1" noProof="0" dirty="0">
                <a:solidFill>
                  <a:schemeClr val="bg2"/>
                </a:solidFill>
                <a:latin typeface="Plus Jakarta Sans" pitchFamily="2" charset="77"/>
                <a:ea typeface="Inter" panose="020B0502030000000004" pitchFamily="34" charset="0"/>
              </a:rPr>
              <a:t>300k</a:t>
            </a:r>
          </a:p>
        </p:txBody>
      </p:sp>
      <p:cxnSp>
        <p:nvCxnSpPr>
          <p:cNvPr id="3" name="Straight Connector 15">
            <a:extLst>
              <a:ext uri="{FF2B5EF4-FFF2-40B4-BE49-F238E27FC236}">
                <a16:creationId xmlns:a16="http://schemas.microsoft.com/office/drawing/2014/main" id="{53BAF9DF-1B9E-E751-8D00-3AC804A17894}"/>
              </a:ext>
            </a:extLst>
          </p:cNvPr>
          <p:cNvCxnSpPr>
            <a:cxnSpLocks/>
          </p:cNvCxnSpPr>
          <p:nvPr/>
        </p:nvCxnSpPr>
        <p:spPr>
          <a:xfrm>
            <a:off x="1275532" y="700360"/>
            <a:ext cx="65672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16338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Marcador de posición de imagen 7" descr="Imagen que contiene edificio, exterior, calle, luz&#10;&#10;El contenido generado por IA puede ser incorrecto.">
            <a:extLst>
              <a:ext uri="{FF2B5EF4-FFF2-40B4-BE49-F238E27FC236}">
                <a16:creationId xmlns:a16="http://schemas.microsoft.com/office/drawing/2014/main" id="{2DCA753D-F1D5-8769-631A-4AE10A2945E5}"/>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9978" r="19978"/>
          <a:stretch>
            <a:fillRect/>
          </a:stretch>
        </p:blipFill>
        <p:spPr>
          <a:xfrm>
            <a:off x="5124015" y="3451979"/>
            <a:ext cx="3084076" cy="3425326"/>
          </a:xfrm>
        </p:spPr>
      </p:pic>
      <p:pic>
        <p:nvPicPr>
          <p:cNvPr id="4" name="Marcador de posición de imagen 3">
            <a:extLst>
              <a:ext uri="{FF2B5EF4-FFF2-40B4-BE49-F238E27FC236}">
                <a16:creationId xmlns:a16="http://schemas.microsoft.com/office/drawing/2014/main" id="{20D58E75-BECA-B9DE-1E17-1FBFE6C848A0}"/>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1033" r="11033"/>
          <a:stretch/>
        </p:blipFill>
        <p:spPr>
          <a:xfrm>
            <a:off x="1309371" y="3674"/>
            <a:ext cx="3814644" cy="3425326"/>
          </a:xfrm>
        </p:spPr>
      </p:pic>
      <p:sp>
        <p:nvSpPr>
          <p:cNvPr id="39" name="Rectangle 38">
            <a:extLst>
              <a:ext uri="{FF2B5EF4-FFF2-40B4-BE49-F238E27FC236}">
                <a16:creationId xmlns:a16="http://schemas.microsoft.com/office/drawing/2014/main" id="{0761C952-32AA-4FC2-AFBF-922F80676229}"/>
              </a:ext>
            </a:extLst>
          </p:cNvPr>
          <p:cNvSpPr/>
          <p:nvPr/>
        </p:nvSpPr>
        <p:spPr>
          <a:xfrm>
            <a:off x="914400" y="3004101"/>
            <a:ext cx="4611549" cy="3074204"/>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34" name="TextBox 33">
            <a:extLst>
              <a:ext uri="{FF2B5EF4-FFF2-40B4-BE49-F238E27FC236}">
                <a16:creationId xmlns:a16="http://schemas.microsoft.com/office/drawing/2014/main" id="{1E911897-15E0-48C8-979F-9F14FFE3263E}"/>
              </a:ext>
            </a:extLst>
          </p:cNvPr>
          <p:cNvSpPr txBox="1"/>
          <p:nvPr/>
        </p:nvSpPr>
        <p:spPr>
          <a:xfrm>
            <a:off x="6761520" y="1235613"/>
            <a:ext cx="4985073" cy="954107"/>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err="1">
                <a:latin typeface="Plus Jakarta Sans" pitchFamily="2" charset="77"/>
              </a:rPr>
              <a:t>Our</a:t>
            </a:r>
            <a:r>
              <a:rPr lang="es-ES" noProof="0" dirty="0">
                <a:latin typeface="Plus Jakarta Sans" pitchFamily="2" charset="77"/>
              </a:rPr>
              <a:t> Portfolio.</a:t>
            </a:r>
          </a:p>
        </p:txBody>
      </p:sp>
      <p:sp>
        <p:nvSpPr>
          <p:cNvPr id="35" name="TextBox 34">
            <a:extLst>
              <a:ext uri="{FF2B5EF4-FFF2-40B4-BE49-F238E27FC236}">
                <a16:creationId xmlns:a16="http://schemas.microsoft.com/office/drawing/2014/main" id="{E2716761-BEB0-4A1A-AEDE-E14403B45BC0}"/>
              </a:ext>
            </a:extLst>
          </p:cNvPr>
          <p:cNvSpPr txBox="1"/>
          <p:nvPr/>
        </p:nvSpPr>
        <p:spPr>
          <a:xfrm>
            <a:off x="1452974" y="4045893"/>
            <a:ext cx="3557058" cy="1588768"/>
          </a:xfrm>
          <a:prstGeom prst="rect">
            <a:avLst/>
          </a:prstGeom>
          <a:noFill/>
        </p:spPr>
        <p:txBody>
          <a:bodyPr wrap="square" rtlCol="0">
            <a:spAutoFit/>
          </a:bodyPr>
          <a:lstStyle/>
          <a:p>
            <a:pPr algn="just">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profit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overviews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Iterative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corporate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strategy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foster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collaborative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thinking</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further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overall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value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proposition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bisnis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holistic</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world</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view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of</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disruptive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innovation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via</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workplace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a:t>
            </a:r>
          </a:p>
        </p:txBody>
      </p:sp>
      <p:sp>
        <p:nvSpPr>
          <p:cNvPr id="36" name="TextBox 35">
            <a:extLst>
              <a:ext uri="{FF2B5EF4-FFF2-40B4-BE49-F238E27FC236}">
                <a16:creationId xmlns:a16="http://schemas.microsoft.com/office/drawing/2014/main" id="{091AB36B-49E7-4256-9339-7D7080F4ED41}"/>
              </a:ext>
            </a:extLst>
          </p:cNvPr>
          <p:cNvSpPr txBox="1"/>
          <p:nvPr/>
        </p:nvSpPr>
        <p:spPr>
          <a:xfrm>
            <a:off x="2185337" y="3534869"/>
            <a:ext cx="2601436" cy="338554"/>
          </a:xfrm>
          <a:prstGeom prst="rect">
            <a:avLst/>
          </a:prstGeom>
          <a:noFill/>
        </p:spPr>
        <p:txBody>
          <a:bodyPr wrap="square" rtlCol="0">
            <a:spAutoFit/>
          </a:bodyPr>
          <a:lstStyle>
            <a:defPPr>
              <a:defRPr lang="en-US"/>
            </a:defPPr>
            <a:lvl1pPr>
              <a:lnSpc>
                <a:spcPct val="100000"/>
              </a:lnSpc>
              <a:defRPr b="1">
                <a:solidFill>
                  <a:srgbClr val="072A49"/>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r>
              <a:rPr lang="es-ES" sz="1600" b="0" noProof="0" dirty="0">
                <a:solidFill>
                  <a:schemeClr val="tx1"/>
                </a:solidFill>
                <a:latin typeface="Mulish" pitchFamily="2" charset="77"/>
              </a:rPr>
              <a:t>Excellent Business</a:t>
            </a:r>
          </a:p>
        </p:txBody>
      </p:sp>
      <p:cxnSp>
        <p:nvCxnSpPr>
          <p:cNvPr id="37" name="Straight Connector 36">
            <a:extLst>
              <a:ext uri="{FF2B5EF4-FFF2-40B4-BE49-F238E27FC236}">
                <a16:creationId xmlns:a16="http://schemas.microsoft.com/office/drawing/2014/main" id="{B17D453D-9F6F-4319-A257-32BB2BC812EF}"/>
              </a:ext>
            </a:extLst>
          </p:cNvPr>
          <p:cNvCxnSpPr>
            <a:cxnSpLocks/>
          </p:cNvCxnSpPr>
          <p:nvPr/>
        </p:nvCxnSpPr>
        <p:spPr>
          <a:xfrm>
            <a:off x="5767636" y="1712666"/>
            <a:ext cx="65672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F483AEBA-7FB0-4E02-B00B-2AD6569E7610}"/>
              </a:ext>
            </a:extLst>
          </p:cNvPr>
          <p:cNvSpPr txBox="1"/>
          <p:nvPr/>
        </p:nvSpPr>
        <p:spPr>
          <a:xfrm>
            <a:off x="8859340" y="3839224"/>
            <a:ext cx="2523934" cy="827021"/>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work</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44" name="TextBox 43">
            <a:extLst>
              <a:ext uri="{FF2B5EF4-FFF2-40B4-BE49-F238E27FC236}">
                <a16:creationId xmlns:a16="http://schemas.microsoft.com/office/drawing/2014/main" id="{FC5FB8DB-D2A5-43B7-84F7-451EBA8B5B55}"/>
              </a:ext>
            </a:extLst>
          </p:cNvPr>
          <p:cNvSpPr txBox="1"/>
          <p:nvPr/>
        </p:nvSpPr>
        <p:spPr>
          <a:xfrm>
            <a:off x="8859340" y="3451979"/>
            <a:ext cx="2242110" cy="338554"/>
          </a:xfrm>
          <a:prstGeom prst="rect">
            <a:avLst/>
          </a:prstGeom>
          <a:noFill/>
        </p:spPr>
        <p:txBody>
          <a:bodyPr wrap="square" rtlCol="0">
            <a:spAutoFit/>
          </a:bodyPr>
          <a:lstStyle/>
          <a:p>
            <a:r>
              <a:rPr lang="es-ES" sz="1600" noProof="0" dirty="0">
                <a:latin typeface="Mulish" pitchFamily="2" charset="77"/>
                <a:ea typeface="Open Sans Light" panose="020B0606030504020204" pitchFamily="34" charset="0"/>
                <a:cs typeface="Open Sans Light" panose="020B0606030504020204" pitchFamily="34" charset="0"/>
              </a:rPr>
              <a:t>Brand </a:t>
            </a:r>
            <a:r>
              <a:rPr lang="es-ES" sz="1600" noProof="0" dirty="0" err="1">
                <a:latin typeface="Mulish" pitchFamily="2" charset="77"/>
                <a:ea typeface="Open Sans Light" panose="020B0606030504020204" pitchFamily="34" charset="0"/>
                <a:cs typeface="Open Sans Light" panose="020B0606030504020204" pitchFamily="34" charset="0"/>
              </a:rPr>
              <a:t>Identity</a:t>
            </a:r>
            <a:endParaRPr lang="es-ES" sz="1600" noProof="0" dirty="0">
              <a:latin typeface="Mulish" pitchFamily="2" charset="77"/>
              <a:ea typeface="Open Sans Light" panose="020B0606030504020204" pitchFamily="34" charset="0"/>
              <a:cs typeface="Open Sans Light" panose="020B0606030504020204" pitchFamily="34" charset="0"/>
            </a:endParaRPr>
          </a:p>
        </p:txBody>
      </p:sp>
      <p:sp>
        <p:nvSpPr>
          <p:cNvPr id="45" name="TextBox 44">
            <a:extLst>
              <a:ext uri="{FF2B5EF4-FFF2-40B4-BE49-F238E27FC236}">
                <a16:creationId xmlns:a16="http://schemas.microsoft.com/office/drawing/2014/main" id="{80940B41-2DB5-4E81-BDE6-397524CFC82D}"/>
              </a:ext>
            </a:extLst>
          </p:cNvPr>
          <p:cNvSpPr txBox="1"/>
          <p:nvPr/>
        </p:nvSpPr>
        <p:spPr>
          <a:xfrm>
            <a:off x="8859340" y="5493853"/>
            <a:ext cx="2523934" cy="827021"/>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work</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46" name="TextBox 45">
            <a:extLst>
              <a:ext uri="{FF2B5EF4-FFF2-40B4-BE49-F238E27FC236}">
                <a16:creationId xmlns:a16="http://schemas.microsoft.com/office/drawing/2014/main" id="{510606B1-470C-45C6-BA9D-19BFC199EDD6}"/>
              </a:ext>
            </a:extLst>
          </p:cNvPr>
          <p:cNvSpPr txBox="1"/>
          <p:nvPr/>
        </p:nvSpPr>
        <p:spPr>
          <a:xfrm>
            <a:off x="8859340" y="5106608"/>
            <a:ext cx="2523934" cy="338554"/>
          </a:xfrm>
          <a:prstGeom prst="rect">
            <a:avLst/>
          </a:prstGeom>
          <a:noFill/>
        </p:spPr>
        <p:txBody>
          <a:bodyPr wrap="square" rtlCol="0">
            <a:spAutoFit/>
          </a:bodyPr>
          <a:lstStyle/>
          <a:p>
            <a:r>
              <a:rPr lang="es-ES" sz="1600" noProof="0" dirty="0">
                <a:latin typeface="Mulish" pitchFamily="2" charset="77"/>
                <a:ea typeface="Open Sans Light" panose="020B0606030504020204" pitchFamily="34" charset="0"/>
                <a:cs typeface="Open Sans Light" panose="020B0606030504020204" pitchFamily="34" charset="0"/>
              </a:rPr>
              <a:t>Mobile Marketing </a:t>
            </a:r>
          </a:p>
        </p:txBody>
      </p:sp>
      <p:sp>
        <p:nvSpPr>
          <p:cNvPr id="57" name="Freeform 92">
            <a:extLst>
              <a:ext uri="{FF2B5EF4-FFF2-40B4-BE49-F238E27FC236}">
                <a16:creationId xmlns:a16="http://schemas.microsoft.com/office/drawing/2014/main" id="{122B1E87-C7AC-4788-9F24-2488CA98AB04}"/>
              </a:ext>
            </a:extLst>
          </p:cNvPr>
          <p:cNvSpPr>
            <a:spLocks noEditPoints="1"/>
          </p:cNvSpPr>
          <p:nvPr/>
        </p:nvSpPr>
        <p:spPr bwMode="auto">
          <a:xfrm>
            <a:off x="1535162" y="3533082"/>
            <a:ext cx="453771" cy="342129"/>
          </a:xfrm>
          <a:custGeom>
            <a:avLst/>
            <a:gdLst>
              <a:gd name="T0" fmla="*/ 2147483646 w 123"/>
              <a:gd name="T1" fmla="*/ 2147483646 h 92"/>
              <a:gd name="T2" fmla="*/ 2147483646 w 123"/>
              <a:gd name="T3" fmla="*/ 0 h 92"/>
              <a:gd name="T4" fmla="*/ 2147483646 w 123"/>
              <a:gd name="T5" fmla="*/ 2147483646 h 92"/>
              <a:gd name="T6" fmla="*/ 2147483646 w 123"/>
              <a:gd name="T7" fmla="*/ 2147483646 h 92"/>
              <a:gd name="T8" fmla="*/ 2147483646 w 123"/>
              <a:gd name="T9" fmla="*/ 2147483646 h 92"/>
              <a:gd name="T10" fmla="*/ 2147483646 w 123"/>
              <a:gd name="T11" fmla="*/ 2147483646 h 92"/>
              <a:gd name="T12" fmla="*/ 2147483646 w 123"/>
              <a:gd name="T13" fmla="*/ 2147483646 h 92"/>
              <a:gd name="T14" fmla="*/ 2147483646 w 123"/>
              <a:gd name="T15" fmla="*/ 2147483646 h 92"/>
              <a:gd name="T16" fmla="*/ 2147483646 w 123"/>
              <a:gd name="T17" fmla="*/ 2147483646 h 92"/>
              <a:gd name="T18" fmla="*/ 2147483646 w 123"/>
              <a:gd name="T19" fmla="*/ 2147483646 h 92"/>
              <a:gd name="T20" fmla="*/ 2147483646 w 123"/>
              <a:gd name="T21" fmla="*/ 2147483646 h 92"/>
              <a:gd name="T22" fmla="*/ 2147483646 w 123"/>
              <a:gd name="T23" fmla="*/ 2147483646 h 92"/>
              <a:gd name="T24" fmla="*/ 2147483646 w 123"/>
              <a:gd name="T25" fmla="*/ 2147483646 h 92"/>
              <a:gd name="T26" fmla="*/ 2147483646 w 123"/>
              <a:gd name="T27" fmla="*/ 2147483646 h 92"/>
              <a:gd name="T28" fmla="*/ 2147483646 w 123"/>
              <a:gd name="T29" fmla="*/ 2147483646 h 92"/>
              <a:gd name="T30" fmla="*/ 2147483646 w 123"/>
              <a:gd name="T31" fmla="*/ 2147483646 h 92"/>
              <a:gd name="T32" fmla="*/ 2147483646 w 123"/>
              <a:gd name="T33" fmla="*/ 2147483646 h 92"/>
              <a:gd name="T34" fmla="*/ 2147483646 w 123"/>
              <a:gd name="T35" fmla="*/ 2147483646 h 92"/>
              <a:gd name="T36" fmla="*/ 2147483646 w 123"/>
              <a:gd name="T37" fmla="*/ 2147483646 h 92"/>
              <a:gd name="T38" fmla="*/ 2147483646 w 123"/>
              <a:gd name="T39" fmla="*/ 2147483646 h 92"/>
              <a:gd name="T40" fmla="*/ 2147483646 w 123"/>
              <a:gd name="T41" fmla="*/ 2147483646 h 92"/>
              <a:gd name="T42" fmla="*/ 2147483646 w 123"/>
              <a:gd name="T43" fmla="*/ 2147483646 h 92"/>
              <a:gd name="T44" fmla="*/ 2147483646 w 123"/>
              <a:gd name="T45" fmla="*/ 2147483646 h 92"/>
              <a:gd name="T46" fmla="*/ 2147483646 w 123"/>
              <a:gd name="T47" fmla="*/ 2147483646 h 92"/>
              <a:gd name="T48" fmla="*/ 2147483646 w 123"/>
              <a:gd name="T49" fmla="*/ 2147483646 h 92"/>
              <a:gd name="T50" fmla="*/ 2147483646 w 123"/>
              <a:gd name="T51" fmla="*/ 2147483646 h 92"/>
              <a:gd name="T52" fmla="*/ 2147483646 w 123"/>
              <a:gd name="T53" fmla="*/ 2147483646 h 92"/>
              <a:gd name="T54" fmla="*/ 2147483646 w 123"/>
              <a:gd name="T55" fmla="*/ 2147483646 h 92"/>
              <a:gd name="T56" fmla="*/ 2147483646 w 123"/>
              <a:gd name="T57" fmla="*/ 2147483646 h 92"/>
              <a:gd name="T58" fmla="*/ 2147483646 w 123"/>
              <a:gd name="T59" fmla="*/ 2147483646 h 92"/>
              <a:gd name="T60" fmla="*/ 2147483646 w 123"/>
              <a:gd name="T61" fmla="*/ 2147483646 h 92"/>
              <a:gd name="T62" fmla="*/ 2147483646 w 123"/>
              <a:gd name="T63" fmla="*/ 2147483646 h 92"/>
              <a:gd name="T64" fmla="*/ 2147483646 w 123"/>
              <a:gd name="T65" fmla="*/ 2147483646 h 92"/>
              <a:gd name="T66" fmla="*/ 2147483646 w 123"/>
              <a:gd name="T67" fmla="*/ 2147483646 h 92"/>
              <a:gd name="T68" fmla="*/ 2147483646 w 123"/>
              <a:gd name="T69" fmla="*/ 2147483646 h 92"/>
              <a:gd name="T70" fmla="*/ 2147483646 w 123"/>
              <a:gd name="T71" fmla="*/ 2147483646 h 92"/>
              <a:gd name="T72" fmla="*/ 2147483646 w 123"/>
              <a:gd name="T73" fmla="*/ 2147483646 h 92"/>
              <a:gd name="T74" fmla="*/ 2147483646 w 123"/>
              <a:gd name="T75" fmla="*/ 2147483646 h 92"/>
              <a:gd name="T76" fmla="*/ 2147483646 w 123"/>
              <a:gd name="T77" fmla="*/ 2147483646 h 92"/>
              <a:gd name="T78" fmla="*/ 2147483646 w 123"/>
              <a:gd name="T79" fmla="*/ 2147483646 h 9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23" h="92">
                <a:moveTo>
                  <a:pt x="120" y="22"/>
                </a:moveTo>
                <a:cubicBezTo>
                  <a:pt x="101" y="2"/>
                  <a:pt x="101" y="2"/>
                  <a:pt x="101" y="2"/>
                </a:cubicBezTo>
                <a:cubicBezTo>
                  <a:pt x="100" y="1"/>
                  <a:pt x="98" y="0"/>
                  <a:pt x="96" y="0"/>
                </a:cubicBezTo>
                <a:cubicBezTo>
                  <a:pt x="27" y="0"/>
                  <a:pt x="27" y="0"/>
                  <a:pt x="27" y="0"/>
                </a:cubicBezTo>
                <a:cubicBezTo>
                  <a:pt x="25" y="0"/>
                  <a:pt x="23" y="1"/>
                  <a:pt x="22" y="2"/>
                </a:cubicBezTo>
                <a:cubicBezTo>
                  <a:pt x="2" y="22"/>
                  <a:pt x="2" y="22"/>
                  <a:pt x="2" y="22"/>
                </a:cubicBezTo>
                <a:cubicBezTo>
                  <a:pt x="1" y="23"/>
                  <a:pt x="0" y="25"/>
                  <a:pt x="0" y="27"/>
                </a:cubicBezTo>
                <a:cubicBezTo>
                  <a:pt x="0" y="29"/>
                  <a:pt x="1" y="31"/>
                  <a:pt x="2" y="32"/>
                </a:cubicBezTo>
                <a:cubicBezTo>
                  <a:pt x="56" y="90"/>
                  <a:pt x="56" y="90"/>
                  <a:pt x="56" y="90"/>
                </a:cubicBezTo>
                <a:cubicBezTo>
                  <a:pt x="57" y="91"/>
                  <a:pt x="59" y="92"/>
                  <a:pt x="61" y="92"/>
                </a:cubicBezTo>
                <a:cubicBezTo>
                  <a:pt x="64" y="92"/>
                  <a:pt x="66" y="91"/>
                  <a:pt x="67" y="90"/>
                </a:cubicBezTo>
                <a:cubicBezTo>
                  <a:pt x="121" y="32"/>
                  <a:pt x="121" y="32"/>
                  <a:pt x="121" y="32"/>
                </a:cubicBezTo>
                <a:cubicBezTo>
                  <a:pt x="122" y="31"/>
                  <a:pt x="123" y="29"/>
                  <a:pt x="123" y="27"/>
                </a:cubicBezTo>
                <a:cubicBezTo>
                  <a:pt x="123" y="25"/>
                  <a:pt x="122" y="23"/>
                  <a:pt x="120" y="22"/>
                </a:cubicBezTo>
                <a:close/>
                <a:moveTo>
                  <a:pt x="93" y="8"/>
                </a:moveTo>
                <a:cubicBezTo>
                  <a:pt x="86" y="14"/>
                  <a:pt x="86" y="14"/>
                  <a:pt x="86" y="14"/>
                </a:cubicBezTo>
                <a:cubicBezTo>
                  <a:pt x="79" y="8"/>
                  <a:pt x="79" y="8"/>
                  <a:pt x="79" y="8"/>
                </a:cubicBezTo>
                <a:lnTo>
                  <a:pt x="93" y="8"/>
                </a:lnTo>
                <a:close/>
                <a:moveTo>
                  <a:pt x="93" y="27"/>
                </a:moveTo>
                <a:cubicBezTo>
                  <a:pt x="76" y="27"/>
                  <a:pt x="76" y="27"/>
                  <a:pt x="76" y="27"/>
                </a:cubicBezTo>
                <a:cubicBezTo>
                  <a:pt x="85" y="19"/>
                  <a:pt x="85" y="19"/>
                  <a:pt x="85" y="19"/>
                </a:cubicBezTo>
                <a:lnTo>
                  <a:pt x="93" y="27"/>
                </a:lnTo>
                <a:close/>
                <a:moveTo>
                  <a:pt x="83" y="16"/>
                </a:moveTo>
                <a:cubicBezTo>
                  <a:pt x="73" y="25"/>
                  <a:pt x="73" y="25"/>
                  <a:pt x="73" y="25"/>
                </a:cubicBezTo>
                <a:cubicBezTo>
                  <a:pt x="64" y="17"/>
                  <a:pt x="64" y="17"/>
                  <a:pt x="64" y="17"/>
                </a:cubicBezTo>
                <a:cubicBezTo>
                  <a:pt x="75" y="9"/>
                  <a:pt x="75" y="9"/>
                  <a:pt x="75" y="9"/>
                </a:cubicBezTo>
                <a:lnTo>
                  <a:pt x="83" y="16"/>
                </a:lnTo>
                <a:close/>
                <a:moveTo>
                  <a:pt x="70" y="27"/>
                </a:moveTo>
                <a:cubicBezTo>
                  <a:pt x="53" y="27"/>
                  <a:pt x="53" y="27"/>
                  <a:pt x="53" y="27"/>
                </a:cubicBezTo>
                <a:cubicBezTo>
                  <a:pt x="61" y="20"/>
                  <a:pt x="61" y="20"/>
                  <a:pt x="61" y="20"/>
                </a:cubicBezTo>
                <a:lnTo>
                  <a:pt x="70" y="27"/>
                </a:lnTo>
                <a:close/>
                <a:moveTo>
                  <a:pt x="70" y="8"/>
                </a:moveTo>
                <a:cubicBezTo>
                  <a:pt x="61" y="15"/>
                  <a:pt x="61" y="15"/>
                  <a:pt x="61" y="15"/>
                </a:cubicBezTo>
                <a:cubicBezTo>
                  <a:pt x="53" y="8"/>
                  <a:pt x="53" y="8"/>
                  <a:pt x="53" y="8"/>
                </a:cubicBezTo>
                <a:lnTo>
                  <a:pt x="70" y="8"/>
                </a:lnTo>
                <a:close/>
                <a:moveTo>
                  <a:pt x="58" y="17"/>
                </a:moveTo>
                <a:cubicBezTo>
                  <a:pt x="50" y="25"/>
                  <a:pt x="50" y="25"/>
                  <a:pt x="50" y="25"/>
                </a:cubicBezTo>
                <a:cubicBezTo>
                  <a:pt x="40" y="16"/>
                  <a:pt x="40" y="16"/>
                  <a:pt x="40" y="16"/>
                </a:cubicBezTo>
                <a:cubicBezTo>
                  <a:pt x="48" y="9"/>
                  <a:pt x="48" y="9"/>
                  <a:pt x="48" y="9"/>
                </a:cubicBezTo>
                <a:lnTo>
                  <a:pt x="58" y="17"/>
                </a:lnTo>
                <a:close/>
                <a:moveTo>
                  <a:pt x="47" y="27"/>
                </a:moveTo>
                <a:cubicBezTo>
                  <a:pt x="30" y="27"/>
                  <a:pt x="30" y="27"/>
                  <a:pt x="30" y="27"/>
                </a:cubicBezTo>
                <a:cubicBezTo>
                  <a:pt x="37" y="19"/>
                  <a:pt x="37" y="19"/>
                  <a:pt x="37" y="19"/>
                </a:cubicBezTo>
                <a:lnTo>
                  <a:pt x="47" y="27"/>
                </a:lnTo>
                <a:close/>
                <a:moveTo>
                  <a:pt x="43" y="8"/>
                </a:moveTo>
                <a:cubicBezTo>
                  <a:pt x="37" y="14"/>
                  <a:pt x="37" y="14"/>
                  <a:pt x="37" y="14"/>
                </a:cubicBezTo>
                <a:cubicBezTo>
                  <a:pt x="30" y="8"/>
                  <a:pt x="30" y="8"/>
                  <a:pt x="30" y="8"/>
                </a:cubicBezTo>
                <a:lnTo>
                  <a:pt x="43" y="8"/>
                </a:lnTo>
                <a:close/>
                <a:moveTo>
                  <a:pt x="26" y="9"/>
                </a:moveTo>
                <a:cubicBezTo>
                  <a:pt x="34" y="17"/>
                  <a:pt x="34" y="17"/>
                  <a:pt x="34" y="17"/>
                </a:cubicBezTo>
                <a:cubicBezTo>
                  <a:pt x="24" y="27"/>
                  <a:pt x="24" y="27"/>
                  <a:pt x="24" y="27"/>
                </a:cubicBezTo>
                <a:cubicBezTo>
                  <a:pt x="8" y="27"/>
                  <a:pt x="8" y="27"/>
                  <a:pt x="8" y="27"/>
                </a:cubicBezTo>
                <a:lnTo>
                  <a:pt x="26" y="9"/>
                </a:lnTo>
                <a:close/>
                <a:moveTo>
                  <a:pt x="11" y="31"/>
                </a:moveTo>
                <a:cubicBezTo>
                  <a:pt x="25" y="31"/>
                  <a:pt x="25" y="31"/>
                  <a:pt x="25" y="31"/>
                </a:cubicBezTo>
                <a:cubicBezTo>
                  <a:pt x="49" y="71"/>
                  <a:pt x="49" y="71"/>
                  <a:pt x="49" y="71"/>
                </a:cubicBezTo>
                <a:lnTo>
                  <a:pt x="11" y="31"/>
                </a:lnTo>
                <a:close/>
                <a:moveTo>
                  <a:pt x="29" y="31"/>
                </a:moveTo>
                <a:cubicBezTo>
                  <a:pt x="48" y="31"/>
                  <a:pt x="48" y="31"/>
                  <a:pt x="48" y="31"/>
                </a:cubicBezTo>
                <a:cubicBezTo>
                  <a:pt x="57" y="78"/>
                  <a:pt x="57" y="78"/>
                  <a:pt x="57" y="78"/>
                </a:cubicBezTo>
                <a:lnTo>
                  <a:pt x="29" y="31"/>
                </a:lnTo>
                <a:close/>
                <a:moveTo>
                  <a:pt x="52" y="31"/>
                </a:moveTo>
                <a:cubicBezTo>
                  <a:pt x="71" y="31"/>
                  <a:pt x="71" y="31"/>
                  <a:pt x="71" y="31"/>
                </a:cubicBezTo>
                <a:cubicBezTo>
                  <a:pt x="61" y="79"/>
                  <a:pt x="61" y="79"/>
                  <a:pt x="61" y="79"/>
                </a:cubicBezTo>
                <a:lnTo>
                  <a:pt x="52" y="31"/>
                </a:lnTo>
                <a:close/>
                <a:moveTo>
                  <a:pt x="65" y="78"/>
                </a:moveTo>
                <a:cubicBezTo>
                  <a:pt x="75" y="31"/>
                  <a:pt x="75" y="31"/>
                  <a:pt x="75" y="31"/>
                </a:cubicBezTo>
                <a:cubicBezTo>
                  <a:pt x="94" y="31"/>
                  <a:pt x="94" y="31"/>
                  <a:pt x="94" y="31"/>
                </a:cubicBezTo>
                <a:lnTo>
                  <a:pt x="65" y="78"/>
                </a:lnTo>
                <a:close/>
                <a:moveTo>
                  <a:pt x="74" y="71"/>
                </a:moveTo>
                <a:cubicBezTo>
                  <a:pt x="98" y="31"/>
                  <a:pt x="98" y="31"/>
                  <a:pt x="98" y="31"/>
                </a:cubicBezTo>
                <a:cubicBezTo>
                  <a:pt x="112" y="31"/>
                  <a:pt x="112" y="31"/>
                  <a:pt x="112" y="31"/>
                </a:cubicBezTo>
                <a:lnTo>
                  <a:pt x="74" y="71"/>
                </a:lnTo>
                <a:close/>
                <a:moveTo>
                  <a:pt x="99" y="27"/>
                </a:moveTo>
                <a:cubicBezTo>
                  <a:pt x="88" y="17"/>
                  <a:pt x="88" y="17"/>
                  <a:pt x="88" y="17"/>
                </a:cubicBezTo>
                <a:cubicBezTo>
                  <a:pt x="97" y="9"/>
                  <a:pt x="97" y="9"/>
                  <a:pt x="97" y="9"/>
                </a:cubicBezTo>
                <a:cubicBezTo>
                  <a:pt x="115" y="27"/>
                  <a:pt x="115" y="27"/>
                  <a:pt x="115" y="27"/>
                </a:cubicBezTo>
                <a:lnTo>
                  <a:pt x="99" y="27"/>
                </a:lnTo>
                <a:close/>
                <a:moveTo>
                  <a:pt x="99" y="27"/>
                </a:moveTo>
                <a:cubicBezTo>
                  <a:pt x="99" y="27"/>
                  <a:pt x="99" y="27"/>
                  <a:pt x="99" y="27"/>
                </a:cubicBezTo>
              </a:path>
            </a:pathLst>
          </a:custGeom>
          <a:solidFill>
            <a:schemeClr val="tx1"/>
          </a:solidFill>
          <a:ln>
            <a:noFill/>
          </a:ln>
        </p:spPr>
        <p:txBody>
          <a:bodyPr/>
          <a:lstStyle/>
          <a:p>
            <a:endParaRPr lang="es-ES" noProof="0" dirty="0"/>
          </a:p>
        </p:txBody>
      </p:sp>
    </p:spTree>
    <p:extLst>
      <p:ext uri="{BB962C8B-B14F-4D97-AF65-F5344CB8AC3E}">
        <p14:creationId xmlns:p14="http://schemas.microsoft.com/office/powerpoint/2010/main" val="5951496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ADE378A6-4FB6-4B64-90EC-1EE2D8A6B6E1}"/>
              </a:ext>
            </a:extLst>
          </p:cNvPr>
          <p:cNvSpPr/>
          <p:nvPr/>
        </p:nvSpPr>
        <p:spPr>
          <a:xfrm>
            <a:off x="4704083" y="2105693"/>
            <a:ext cx="2857646" cy="3956774"/>
          </a:xfrm>
          <a:prstGeom prst="roundRect">
            <a:avLst>
              <a:gd name="adj" fmla="val 2122"/>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1" name="TextBox 20">
            <a:extLst>
              <a:ext uri="{FF2B5EF4-FFF2-40B4-BE49-F238E27FC236}">
                <a16:creationId xmlns:a16="http://schemas.microsoft.com/office/drawing/2014/main" id="{3FA61E74-86C0-4684-819E-F4B9D54E7BF8}"/>
              </a:ext>
            </a:extLst>
          </p:cNvPr>
          <p:cNvSpPr txBox="1"/>
          <p:nvPr/>
        </p:nvSpPr>
        <p:spPr>
          <a:xfrm>
            <a:off x="5152680" y="3026862"/>
            <a:ext cx="1960453" cy="646331"/>
          </a:xfrm>
          <a:prstGeom prst="rect">
            <a:avLst/>
          </a:prstGeom>
          <a:noFill/>
        </p:spPr>
        <p:txBody>
          <a:bodyPr wrap="square" rtlCol="0">
            <a:spAutoFit/>
          </a:bodyPr>
          <a:lstStyle/>
          <a:p>
            <a:pPr algn="ctr"/>
            <a:r>
              <a:rPr lang="es-ES" sz="3600" b="1" noProof="0" dirty="0">
                <a:solidFill>
                  <a:schemeClr val="bg2"/>
                </a:solidFill>
                <a:latin typeface="Plus Jakarta Sans" pitchFamily="2" charset="77"/>
                <a:ea typeface="Inter" panose="020B0502030000000004" pitchFamily="34" charset="0"/>
                <a:cs typeface="Lexend Deca" pitchFamily="2" charset="0"/>
              </a:rPr>
              <a:t>19.95</a:t>
            </a:r>
            <a:r>
              <a:rPr lang="es-ES" sz="3600" b="1" baseline="30000" noProof="0" dirty="0">
                <a:solidFill>
                  <a:schemeClr val="bg2"/>
                </a:solidFill>
                <a:latin typeface="Plus Jakarta Sans" pitchFamily="2" charset="77"/>
                <a:ea typeface="Inter" panose="020B0502030000000004" pitchFamily="34" charset="0"/>
                <a:cs typeface="Lexend Deca" pitchFamily="2" charset="0"/>
              </a:rPr>
              <a:t> €</a:t>
            </a:r>
            <a:endParaRPr lang="es-ES" sz="3600" b="1" noProof="0" dirty="0">
              <a:solidFill>
                <a:schemeClr val="bg2"/>
              </a:solidFill>
              <a:latin typeface="Plus Jakarta Sans" pitchFamily="2" charset="77"/>
              <a:ea typeface="Inter" panose="020B0502030000000004" pitchFamily="34" charset="0"/>
              <a:cs typeface="Lexend Deca" pitchFamily="2" charset="0"/>
            </a:endParaRPr>
          </a:p>
        </p:txBody>
      </p:sp>
      <p:sp>
        <p:nvSpPr>
          <p:cNvPr id="22" name="TextBox 21">
            <a:extLst>
              <a:ext uri="{FF2B5EF4-FFF2-40B4-BE49-F238E27FC236}">
                <a16:creationId xmlns:a16="http://schemas.microsoft.com/office/drawing/2014/main" id="{A1B5B7CB-C70E-487B-B546-7A35C7F6D552}"/>
              </a:ext>
            </a:extLst>
          </p:cNvPr>
          <p:cNvSpPr txBox="1"/>
          <p:nvPr/>
        </p:nvSpPr>
        <p:spPr>
          <a:xfrm>
            <a:off x="5329827" y="3583415"/>
            <a:ext cx="1606158" cy="276999"/>
          </a:xfrm>
          <a:prstGeom prst="rect">
            <a:avLst/>
          </a:prstGeom>
          <a:noFill/>
        </p:spPr>
        <p:txBody>
          <a:bodyPr wrap="square" rtlCol="0">
            <a:spAutoFit/>
          </a:bodyPr>
          <a:lstStyle/>
          <a:p>
            <a:pPr algn="ctr"/>
            <a:r>
              <a:rPr lang="es-ES" sz="1200" noProof="0" dirty="0">
                <a:solidFill>
                  <a:schemeClr val="bg2"/>
                </a:solidFill>
                <a:latin typeface="Inter Light" panose="020B0502030000000004" pitchFamily="34" charset="0"/>
                <a:ea typeface="Inter Light" panose="020B0502030000000004" pitchFamily="34" charset="0"/>
              </a:rPr>
              <a:t>+IVA / año</a:t>
            </a:r>
          </a:p>
        </p:txBody>
      </p:sp>
      <p:sp>
        <p:nvSpPr>
          <p:cNvPr id="6" name="TextBox 5">
            <a:extLst>
              <a:ext uri="{FF2B5EF4-FFF2-40B4-BE49-F238E27FC236}">
                <a16:creationId xmlns:a16="http://schemas.microsoft.com/office/drawing/2014/main" id="{AC058017-3F32-4D07-9420-3A5BA7A0EE33}"/>
              </a:ext>
            </a:extLst>
          </p:cNvPr>
          <p:cNvSpPr txBox="1"/>
          <p:nvPr/>
        </p:nvSpPr>
        <p:spPr>
          <a:xfrm>
            <a:off x="5152680" y="2633335"/>
            <a:ext cx="1960453" cy="292388"/>
          </a:xfrm>
          <a:prstGeom prst="rect">
            <a:avLst/>
          </a:prstGeom>
          <a:noFill/>
        </p:spPr>
        <p:txBody>
          <a:bodyPr wrap="square" rtlCol="0">
            <a:spAutoFit/>
          </a:bodyPr>
          <a:lstStyle/>
          <a:p>
            <a:pPr algn="ctr"/>
            <a:r>
              <a:rPr lang="es-ES" sz="1300" b="1" spc="100" noProof="0" dirty="0">
                <a:solidFill>
                  <a:schemeClr val="bg2"/>
                </a:solidFill>
                <a:latin typeface="Plus Jakarta Sans" pitchFamily="2" charset="77"/>
                <a:ea typeface="Inter" panose="020B0502030000000004" pitchFamily="34" charset="0"/>
                <a:cs typeface="Poppins SemiBold" panose="00000700000000000000" pitchFamily="2" charset="0"/>
              </a:rPr>
              <a:t>Uso frecuente</a:t>
            </a:r>
          </a:p>
        </p:txBody>
      </p:sp>
      <p:sp>
        <p:nvSpPr>
          <p:cNvPr id="19" name="Rectangle: Top Corners Rounded 18">
            <a:extLst>
              <a:ext uri="{FF2B5EF4-FFF2-40B4-BE49-F238E27FC236}">
                <a16:creationId xmlns:a16="http://schemas.microsoft.com/office/drawing/2014/main" id="{58362FCA-4F95-47E8-AE9D-A70AA47B20AD}"/>
              </a:ext>
            </a:extLst>
          </p:cNvPr>
          <p:cNvSpPr/>
          <p:nvPr/>
        </p:nvSpPr>
        <p:spPr>
          <a:xfrm rot="10800000">
            <a:off x="5553713" y="2105694"/>
            <a:ext cx="1158386" cy="338002"/>
          </a:xfrm>
          <a:prstGeom prst="round2Same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0" name="TextBox 19">
            <a:extLst>
              <a:ext uri="{FF2B5EF4-FFF2-40B4-BE49-F238E27FC236}">
                <a16:creationId xmlns:a16="http://schemas.microsoft.com/office/drawing/2014/main" id="{3D0C05FB-5AEB-40DB-ADEA-761323E7314E}"/>
              </a:ext>
            </a:extLst>
          </p:cNvPr>
          <p:cNvSpPr txBox="1"/>
          <p:nvPr/>
        </p:nvSpPr>
        <p:spPr>
          <a:xfrm>
            <a:off x="5649112" y="2143889"/>
            <a:ext cx="967588" cy="261610"/>
          </a:xfrm>
          <a:prstGeom prst="rect">
            <a:avLst/>
          </a:prstGeom>
          <a:noFill/>
        </p:spPr>
        <p:txBody>
          <a:bodyPr wrap="square" rtlCol="0">
            <a:spAutoFit/>
          </a:bodyPr>
          <a:lstStyle/>
          <a:p>
            <a:pPr algn="ctr"/>
            <a:r>
              <a:rPr lang="es-ES" sz="1050" spc="100" noProof="0" dirty="0">
                <a:solidFill>
                  <a:schemeClr val="bg1"/>
                </a:solidFill>
                <a:latin typeface="Mulish" pitchFamily="2" charset="77"/>
                <a:ea typeface="Open Sans Light" panose="020B0606030504020204" pitchFamily="34" charset="0"/>
                <a:cs typeface="Open Sans Light" panose="020B0606030504020204" pitchFamily="34" charset="0"/>
              </a:rPr>
              <a:t>POPULAR</a:t>
            </a:r>
          </a:p>
        </p:txBody>
      </p:sp>
      <p:sp>
        <p:nvSpPr>
          <p:cNvPr id="9" name="Rectangle: Rounded Corners 8">
            <a:extLst>
              <a:ext uri="{FF2B5EF4-FFF2-40B4-BE49-F238E27FC236}">
                <a16:creationId xmlns:a16="http://schemas.microsoft.com/office/drawing/2014/main" id="{141C0210-A779-454E-8A3F-99CC0CF98B50}"/>
              </a:ext>
            </a:extLst>
          </p:cNvPr>
          <p:cNvSpPr/>
          <p:nvPr/>
        </p:nvSpPr>
        <p:spPr>
          <a:xfrm>
            <a:off x="5244151" y="5319944"/>
            <a:ext cx="1777510" cy="388695"/>
          </a:xfrm>
          <a:prstGeom prst="roundRect">
            <a:avLst>
              <a:gd name="adj" fmla="val 17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00" b="1" spc="100" noProof="0" dirty="0">
                <a:solidFill>
                  <a:srgbClr val="072A49"/>
                </a:solidFill>
                <a:latin typeface="Plus Jakarta Sans" pitchFamily="2" charset="77"/>
                <a:ea typeface="Inter" panose="020B0502030000000004" pitchFamily="34" charset="0"/>
                <a:cs typeface="Poppins Medium" panose="00000600000000000000" pitchFamily="2" charset="0"/>
              </a:rPr>
              <a:t>GET STARTED</a:t>
            </a:r>
          </a:p>
        </p:txBody>
      </p:sp>
      <p:sp>
        <p:nvSpPr>
          <p:cNvPr id="11" name="TextBox 10">
            <a:extLst>
              <a:ext uri="{FF2B5EF4-FFF2-40B4-BE49-F238E27FC236}">
                <a16:creationId xmlns:a16="http://schemas.microsoft.com/office/drawing/2014/main" id="{16E757CF-5FE4-4072-BD11-F8672F8F2B7E}"/>
              </a:ext>
            </a:extLst>
          </p:cNvPr>
          <p:cNvSpPr txBox="1"/>
          <p:nvPr/>
        </p:nvSpPr>
        <p:spPr>
          <a:xfrm>
            <a:off x="4927426" y="3980432"/>
            <a:ext cx="2410960" cy="1059777"/>
          </a:xfrm>
          <a:prstGeom prst="rect">
            <a:avLst/>
          </a:prstGeom>
          <a:noFill/>
        </p:spPr>
        <p:txBody>
          <a:bodyPr wrap="square" rtlCol="0">
            <a:spAutoFit/>
          </a:bodyPr>
          <a:lstStyle/>
          <a:p>
            <a:pPr marL="171450" indent="-171450" algn="ctr">
              <a:lnSpc>
                <a:spcPct val="200000"/>
              </a:lnSpc>
              <a:buFont typeface="Arial" panose="020B0604020202020204" pitchFamily="34" charset="0"/>
              <a:buChar char="•"/>
            </a:pP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dolor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amet</a:t>
            </a:r>
            <a:endParaRPr lang="es-ES" sz="1100" noProof="0" dirty="0">
              <a:solidFill>
                <a:schemeClr val="bg2"/>
              </a:solidFill>
              <a:latin typeface="Mulish" pitchFamily="2" charset="77"/>
              <a:ea typeface="Open Sans Light" panose="020B0606030504020204" pitchFamily="34" charset="0"/>
              <a:cs typeface="Open Sans Light" panose="020B0606030504020204" pitchFamily="34" charset="0"/>
            </a:endParaRPr>
          </a:p>
          <a:p>
            <a:pPr marL="171450" indent="-171450" algn="ctr">
              <a:lnSpc>
                <a:spcPct val="200000"/>
              </a:lnSpc>
              <a:buFont typeface="Arial" panose="020B0604020202020204" pitchFamily="34" charset="0"/>
              <a:buChar char="•"/>
            </a:pP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dolor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amet</a:t>
            </a:r>
            <a:endParaRPr lang="es-ES" sz="1100" noProof="0" dirty="0">
              <a:solidFill>
                <a:schemeClr val="bg2"/>
              </a:solidFill>
              <a:latin typeface="Mulish" pitchFamily="2" charset="77"/>
              <a:ea typeface="Open Sans Light" panose="020B0606030504020204" pitchFamily="34" charset="0"/>
              <a:cs typeface="Open Sans Light" panose="020B0606030504020204" pitchFamily="34" charset="0"/>
            </a:endParaRPr>
          </a:p>
          <a:p>
            <a:pPr marL="171450" indent="-171450" algn="ctr">
              <a:lnSpc>
                <a:spcPct val="200000"/>
              </a:lnSpc>
              <a:buFont typeface="Arial" panose="020B0604020202020204" pitchFamily="34" charset="0"/>
              <a:buChar char="•"/>
            </a:pP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dolor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amet</a:t>
            </a:r>
            <a:endParaRPr lang="es-ES" sz="1100" noProof="0" dirty="0">
              <a:solidFill>
                <a:schemeClr val="bg2"/>
              </a:solidFill>
              <a:latin typeface="Mulish" pitchFamily="2" charset="77"/>
              <a:ea typeface="Open Sans Light" panose="020B0606030504020204" pitchFamily="34" charset="0"/>
              <a:cs typeface="Open Sans Light" panose="020B0606030504020204" pitchFamily="34" charset="0"/>
            </a:endParaRPr>
          </a:p>
        </p:txBody>
      </p:sp>
      <p:sp>
        <p:nvSpPr>
          <p:cNvPr id="24" name="Rectangle: Rounded Corners 23">
            <a:extLst>
              <a:ext uri="{FF2B5EF4-FFF2-40B4-BE49-F238E27FC236}">
                <a16:creationId xmlns:a16="http://schemas.microsoft.com/office/drawing/2014/main" id="{B7E09EE8-2E2E-4591-8AA6-FAA31634622B}"/>
              </a:ext>
            </a:extLst>
          </p:cNvPr>
          <p:cNvSpPr/>
          <p:nvPr/>
        </p:nvSpPr>
        <p:spPr>
          <a:xfrm>
            <a:off x="1331463" y="2105693"/>
            <a:ext cx="2857646" cy="3956774"/>
          </a:xfrm>
          <a:prstGeom prst="roundRect">
            <a:avLst>
              <a:gd name="adj" fmla="val 2122"/>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36" name="TextBox 35">
            <a:extLst>
              <a:ext uri="{FF2B5EF4-FFF2-40B4-BE49-F238E27FC236}">
                <a16:creationId xmlns:a16="http://schemas.microsoft.com/office/drawing/2014/main" id="{6BA068FE-D4C6-41BF-B080-3774BC66FFBA}"/>
              </a:ext>
            </a:extLst>
          </p:cNvPr>
          <p:cNvSpPr txBox="1"/>
          <p:nvPr/>
        </p:nvSpPr>
        <p:spPr>
          <a:xfrm>
            <a:off x="1780060" y="3026862"/>
            <a:ext cx="1960453" cy="646331"/>
          </a:xfrm>
          <a:prstGeom prst="rect">
            <a:avLst/>
          </a:prstGeom>
          <a:noFill/>
        </p:spPr>
        <p:txBody>
          <a:bodyPr wrap="square" rtlCol="0">
            <a:spAutoFit/>
          </a:bodyPr>
          <a:lstStyle/>
          <a:p>
            <a:pPr algn="ctr"/>
            <a:r>
              <a:rPr lang="es-ES" sz="3600" b="1" noProof="0" dirty="0">
                <a:solidFill>
                  <a:srgbClr val="072A49"/>
                </a:solidFill>
                <a:latin typeface="Plus Jakarta Sans" pitchFamily="2" charset="77"/>
                <a:ea typeface="Inter" panose="020B0502030000000004" pitchFamily="34" charset="0"/>
                <a:cs typeface="Lexend Deca" pitchFamily="2" charset="0"/>
              </a:rPr>
              <a:t>2,50</a:t>
            </a:r>
            <a:r>
              <a:rPr lang="es-ES" sz="3600" b="1" baseline="30000" noProof="0" dirty="0">
                <a:latin typeface="Plus Jakarta Sans" pitchFamily="2" charset="77"/>
                <a:ea typeface="Inter" panose="020B0502030000000004" pitchFamily="34" charset="0"/>
                <a:cs typeface="Lexend Deca" pitchFamily="2" charset="0"/>
              </a:rPr>
              <a:t> €</a:t>
            </a:r>
            <a:endParaRPr lang="es-ES" sz="3600" b="1" noProof="0" dirty="0">
              <a:solidFill>
                <a:srgbClr val="072A49"/>
              </a:solidFill>
              <a:latin typeface="Plus Jakarta Sans" pitchFamily="2" charset="77"/>
              <a:ea typeface="Inter" panose="020B0502030000000004" pitchFamily="34" charset="0"/>
              <a:cs typeface="Lexend Deca" pitchFamily="2" charset="0"/>
            </a:endParaRPr>
          </a:p>
        </p:txBody>
      </p:sp>
      <p:sp>
        <p:nvSpPr>
          <p:cNvPr id="37" name="TextBox 36">
            <a:extLst>
              <a:ext uri="{FF2B5EF4-FFF2-40B4-BE49-F238E27FC236}">
                <a16:creationId xmlns:a16="http://schemas.microsoft.com/office/drawing/2014/main" id="{EFDDEA9D-520E-464E-A6F9-12A34CB0ACB6}"/>
              </a:ext>
            </a:extLst>
          </p:cNvPr>
          <p:cNvSpPr txBox="1"/>
          <p:nvPr/>
        </p:nvSpPr>
        <p:spPr>
          <a:xfrm>
            <a:off x="1957207" y="3583415"/>
            <a:ext cx="1606158" cy="276999"/>
          </a:xfrm>
          <a:prstGeom prst="rect">
            <a:avLst/>
          </a:prstGeom>
          <a:noFill/>
        </p:spPr>
        <p:txBody>
          <a:bodyPr wrap="square" rtlCol="0">
            <a:spAutoFit/>
          </a:bodyPr>
          <a:lstStyle/>
          <a:p>
            <a:pPr algn="ctr"/>
            <a:r>
              <a:rPr lang="es-ES" sz="1200" noProof="0" dirty="0">
                <a:solidFill>
                  <a:schemeClr val="tx2"/>
                </a:solidFill>
                <a:latin typeface="Inter Light" panose="020B0502030000000004" pitchFamily="34" charset="0"/>
                <a:ea typeface="Inter Light" panose="020B0502030000000004" pitchFamily="34" charset="0"/>
              </a:rPr>
              <a:t>+IVA / mes de uso</a:t>
            </a:r>
          </a:p>
        </p:txBody>
      </p:sp>
      <p:sp>
        <p:nvSpPr>
          <p:cNvPr id="27" name="TextBox 26">
            <a:extLst>
              <a:ext uri="{FF2B5EF4-FFF2-40B4-BE49-F238E27FC236}">
                <a16:creationId xmlns:a16="http://schemas.microsoft.com/office/drawing/2014/main" id="{DCF4156A-9665-45AF-A8F1-3F8D2093FAF2}"/>
              </a:ext>
            </a:extLst>
          </p:cNvPr>
          <p:cNvSpPr txBox="1"/>
          <p:nvPr/>
        </p:nvSpPr>
        <p:spPr>
          <a:xfrm>
            <a:off x="1780060" y="2633335"/>
            <a:ext cx="1960453" cy="292388"/>
          </a:xfrm>
          <a:prstGeom prst="rect">
            <a:avLst/>
          </a:prstGeom>
          <a:noFill/>
        </p:spPr>
        <p:txBody>
          <a:bodyPr wrap="square" rtlCol="0">
            <a:spAutoFit/>
          </a:bodyPr>
          <a:lstStyle/>
          <a:p>
            <a:pPr algn="ctr"/>
            <a:r>
              <a:rPr lang="es-ES" sz="1300" b="1" spc="100" noProof="0" dirty="0">
                <a:latin typeface="Plus Jakarta Sans" pitchFamily="2" charset="77"/>
                <a:ea typeface="Inter" panose="020B0502030000000004" pitchFamily="34" charset="0"/>
                <a:cs typeface="Poppins SemiBold" panose="00000700000000000000" pitchFamily="2" charset="0"/>
              </a:rPr>
              <a:t>Pago por uso</a:t>
            </a:r>
          </a:p>
        </p:txBody>
      </p:sp>
      <p:sp>
        <p:nvSpPr>
          <p:cNvPr id="29" name="Rectangle: Rounded Corners 28">
            <a:extLst>
              <a:ext uri="{FF2B5EF4-FFF2-40B4-BE49-F238E27FC236}">
                <a16:creationId xmlns:a16="http://schemas.microsoft.com/office/drawing/2014/main" id="{B0F15FE6-C6AB-4F5F-9824-2B9493AC832A}"/>
              </a:ext>
            </a:extLst>
          </p:cNvPr>
          <p:cNvSpPr/>
          <p:nvPr/>
        </p:nvSpPr>
        <p:spPr>
          <a:xfrm>
            <a:off x="1871531" y="5319944"/>
            <a:ext cx="1777510" cy="388695"/>
          </a:xfrm>
          <a:prstGeom prst="roundRect">
            <a:avLst>
              <a:gd name="adj" fmla="val 1700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00" b="1" spc="100" noProof="0" dirty="0">
                <a:solidFill>
                  <a:schemeClr val="tx1"/>
                </a:solidFill>
                <a:latin typeface="Plus Jakarta Sans" pitchFamily="2" charset="77"/>
                <a:ea typeface="Inter" panose="020B0502030000000004" pitchFamily="34" charset="0"/>
                <a:cs typeface="Poppins Medium" panose="00000600000000000000" pitchFamily="2" charset="0"/>
              </a:rPr>
              <a:t>GET STARTED</a:t>
            </a:r>
          </a:p>
        </p:txBody>
      </p:sp>
      <p:sp>
        <p:nvSpPr>
          <p:cNvPr id="75" name="Rectangle: Rounded Corners 74">
            <a:extLst>
              <a:ext uri="{FF2B5EF4-FFF2-40B4-BE49-F238E27FC236}">
                <a16:creationId xmlns:a16="http://schemas.microsoft.com/office/drawing/2014/main" id="{BF42E436-C27B-43B8-96A3-E156D97DD496}"/>
              </a:ext>
            </a:extLst>
          </p:cNvPr>
          <p:cNvSpPr/>
          <p:nvPr/>
        </p:nvSpPr>
        <p:spPr>
          <a:xfrm>
            <a:off x="8002891" y="2105693"/>
            <a:ext cx="2857646" cy="3956774"/>
          </a:xfrm>
          <a:prstGeom prst="roundRect">
            <a:avLst>
              <a:gd name="adj" fmla="val 2122"/>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87" name="TextBox 86">
            <a:extLst>
              <a:ext uri="{FF2B5EF4-FFF2-40B4-BE49-F238E27FC236}">
                <a16:creationId xmlns:a16="http://schemas.microsoft.com/office/drawing/2014/main" id="{256A0589-46E8-4103-A5E2-D7DDD0FCC6FA}"/>
              </a:ext>
            </a:extLst>
          </p:cNvPr>
          <p:cNvSpPr txBox="1"/>
          <p:nvPr/>
        </p:nvSpPr>
        <p:spPr>
          <a:xfrm>
            <a:off x="8451488" y="3026862"/>
            <a:ext cx="1960452" cy="646331"/>
          </a:xfrm>
          <a:prstGeom prst="rect">
            <a:avLst/>
          </a:prstGeom>
          <a:noFill/>
        </p:spPr>
        <p:txBody>
          <a:bodyPr wrap="square" rtlCol="0">
            <a:spAutoFit/>
          </a:bodyPr>
          <a:lstStyle/>
          <a:p>
            <a:pPr algn="ctr"/>
            <a:r>
              <a:rPr lang="es-ES" sz="3600" b="1" noProof="0" dirty="0">
                <a:latin typeface="Plus Jakarta Sans" pitchFamily="2" charset="77"/>
                <a:ea typeface="Inter" panose="020B0502030000000004" pitchFamily="34" charset="0"/>
                <a:cs typeface="Lexend Deca" pitchFamily="2" charset="0"/>
              </a:rPr>
              <a:t>0.00</a:t>
            </a:r>
            <a:r>
              <a:rPr lang="es-ES" sz="3600" b="1" baseline="30000" noProof="0" dirty="0">
                <a:latin typeface="Plus Jakarta Sans" pitchFamily="2" charset="77"/>
                <a:ea typeface="Inter" panose="020B0502030000000004" pitchFamily="34" charset="0"/>
                <a:cs typeface="Lexend Deca" pitchFamily="2" charset="0"/>
              </a:rPr>
              <a:t> €</a:t>
            </a:r>
            <a:endParaRPr lang="es-ES" sz="3600" b="1" noProof="0" dirty="0">
              <a:latin typeface="Plus Jakarta Sans" pitchFamily="2" charset="77"/>
              <a:ea typeface="Inter" panose="020B0502030000000004" pitchFamily="34" charset="0"/>
              <a:cs typeface="Lexend Deca" pitchFamily="2" charset="0"/>
            </a:endParaRPr>
          </a:p>
        </p:txBody>
      </p:sp>
      <p:sp>
        <p:nvSpPr>
          <p:cNvPr id="88" name="TextBox 87">
            <a:extLst>
              <a:ext uri="{FF2B5EF4-FFF2-40B4-BE49-F238E27FC236}">
                <a16:creationId xmlns:a16="http://schemas.microsoft.com/office/drawing/2014/main" id="{F914A596-05E9-40F6-9E11-BD87596A2012}"/>
              </a:ext>
            </a:extLst>
          </p:cNvPr>
          <p:cNvSpPr txBox="1"/>
          <p:nvPr/>
        </p:nvSpPr>
        <p:spPr>
          <a:xfrm>
            <a:off x="8628635" y="3583415"/>
            <a:ext cx="1606158" cy="276999"/>
          </a:xfrm>
          <a:prstGeom prst="rect">
            <a:avLst/>
          </a:prstGeom>
          <a:noFill/>
        </p:spPr>
        <p:txBody>
          <a:bodyPr wrap="square" rtlCol="0">
            <a:spAutoFit/>
          </a:bodyPr>
          <a:lstStyle/>
          <a:p>
            <a:pPr algn="ctr"/>
            <a:r>
              <a:rPr lang="es-ES" sz="1200" noProof="0" dirty="0">
                <a:solidFill>
                  <a:schemeClr val="tx2"/>
                </a:solidFill>
                <a:latin typeface="Inter Light" panose="020B0502030000000004" pitchFamily="34" charset="0"/>
                <a:ea typeface="Inter Light" panose="020B0502030000000004" pitchFamily="34" charset="0"/>
              </a:rPr>
              <a:t>/año</a:t>
            </a:r>
          </a:p>
        </p:txBody>
      </p:sp>
      <p:sp>
        <p:nvSpPr>
          <p:cNvPr id="78" name="TextBox 77">
            <a:extLst>
              <a:ext uri="{FF2B5EF4-FFF2-40B4-BE49-F238E27FC236}">
                <a16:creationId xmlns:a16="http://schemas.microsoft.com/office/drawing/2014/main" id="{F5DDAF7B-CFC5-4DE2-B8EC-E4E16B803FD7}"/>
              </a:ext>
            </a:extLst>
          </p:cNvPr>
          <p:cNvSpPr txBox="1"/>
          <p:nvPr/>
        </p:nvSpPr>
        <p:spPr>
          <a:xfrm>
            <a:off x="8451488" y="2633335"/>
            <a:ext cx="1960453" cy="292388"/>
          </a:xfrm>
          <a:prstGeom prst="rect">
            <a:avLst/>
          </a:prstGeom>
          <a:noFill/>
        </p:spPr>
        <p:txBody>
          <a:bodyPr wrap="square" rtlCol="0">
            <a:spAutoFit/>
          </a:bodyPr>
          <a:lstStyle/>
          <a:p>
            <a:pPr algn="ctr"/>
            <a:r>
              <a:rPr lang="es-ES" sz="1300" b="1" spc="100" noProof="0" dirty="0">
                <a:latin typeface="Plus Jakarta Sans" pitchFamily="2" charset="77"/>
                <a:ea typeface="Inter" panose="020B0502030000000004" pitchFamily="34" charset="0"/>
                <a:cs typeface="Poppins SemiBold" panose="00000700000000000000" pitchFamily="2" charset="0"/>
              </a:rPr>
              <a:t>Gratuito</a:t>
            </a:r>
          </a:p>
        </p:txBody>
      </p:sp>
      <p:sp>
        <p:nvSpPr>
          <p:cNvPr id="80" name="Rectangle: Rounded Corners 79">
            <a:extLst>
              <a:ext uri="{FF2B5EF4-FFF2-40B4-BE49-F238E27FC236}">
                <a16:creationId xmlns:a16="http://schemas.microsoft.com/office/drawing/2014/main" id="{E4E81D47-1E51-43DE-9DC2-DF49C6511C3A}"/>
              </a:ext>
            </a:extLst>
          </p:cNvPr>
          <p:cNvSpPr/>
          <p:nvPr/>
        </p:nvSpPr>
        <p:spPr>
          <a:xfrm>
            <a:off x="8542959" y="5319944"/>
            <a:ext cx="1777510" cy="388695"/>
          </a:xfrm>
          <a:prstGeom prst="roundRect">
            <a:avLst>
              <a:gd name="adj" fmla="val 1700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000" b="1" spc="100" noProof="0" dirty="0">
                <a:solidFill>
                  <a:schemeClr val="tx1"/>
                </a:solidFill>
                <a:latin typeface="Plus Jakarta Sans" pitchFamily="2" charset="77"/>
                <a:ea typeface="Inter" panose="020B0502030000000004" pitchFamily="34" charset="0"/>
                <a:cs typeface="Poppins Medium" panose="00000600000000000000" pitchFamily="2" charset="0"/>
              </a:rPr>
              <a:t>GET STARTED</a:t>
            </a:r>
          </a:p>
        </p:txBody>
      </p:sp>
      <p:sp>
        <p:nvSpPr>
          <p:cNvPr id="91" name="TextBox 90">
            <a:extLst>
              <a:ext uri="{FF2B5EF4-FFF2-40B4-BE49-F238E27FC236}">
                <a16:creationId xmlns:a16="http://schemas.microsoft.com/office/drawing/2014/main" id="{1F007EB8-44F8-4378-A0E5-775515B5AEB5}"/>
              </a:ext>
            </a:extLst>
          </p:cNvPr>
          <p:cNvSpPr txBox="1"/>
          <p:nvPr/>
        </p:nvSpPr>
        <p:spPr>
          <a:xfrm>
            <a:off x="1554806" y="3980432"/>
            <a:ext cx="2410960" cy="1059777"/>
          </a:xfrm>
          <a:prstGeom prst="rect">
            <a:avLst/>
          </a:prstGeom>
          <a:noFill/>
        </p:spPr>
        <p:txBody>
          <a:bodyPr wrap="square" rtlCol="0">
            <a:spAutoFit/>
          </a:bodyPr>
          <a:lstStyle/>
          <a:p>
            <a:pPr marL="171450" indent="-171450" algn="ctr">
              <a:lnSpc>
                <a:spcPct val="200000"/>
              </a:lnSpc>
              <a:buFont typeface="Arial" panose="020B0604020202020204" pitchFamily="34" charset="0"/>
              <a:buChar char="•"/>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dolor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amet</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a:p>
            <a:pPr marL="171450" indent="-171450" algn="ctr">
              <a:lnSpc>
                <a:spcPct val="200000"/>
              </a:lnSpc>
              <a:buFont typeface="Arial" panose="020B0604020202020204" pitchFamily="34" charset="0"/>
              <a:buChar char="•"/>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dolor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amet</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a:p>
            <a:pPr marL="171450" indent="-171450" algn="ctr">
              <a:lnSpc>
                <a:spcPct val="200000"/>
              </a:lnSpc>
              <a:buFont typeface="Arial" panose="020B0604020202020204" pitchFamily="34" charset="0"/>
              <a:buChar char="•"/>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dolor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amet</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92" name="TextBox 91">
            <a:extLst>
              <a:ext uri="{FF2B5EF4-FFF2-40B4-BE49-F238E27FC236}">
                <a16:creationId xmlns:a16="http://schemas.microsoft.com/office/drawing/2014/main" id="{3D8670D0-06E7-42D1-BBA2-224F7A3CFED6}"/>
              </a:ext>
            </a:extLst>
          </p:cNvPr>
          <p:cNvSpPr txBox="1"/>
          <p:nvPr/>
        </p:nvSpPr>
        <p:spPr>
          <a:xfrm>
            <a:off x="8226234" y="3980432"/>
            <a:ext cx="2410960" cy="1059777"/>
          </a:xfrm>
          <a:prstGeom prst="rect">
            <a:avLst/>
          </a:prstGeom>
          <a:noFill/>
        </p:spPr>
        <p:txBody>
          <a:bodyPr wrap="square" rtlCol="0">
            <a:spAutoFit/>
          </a:bodyPr>
          <a:lstStyle/>
          <a:p>
            <a:pPr marL="171450" indent="-171450" algn="ctr">
              <a:lnSpc>
                <a:spcPct val="200000"/>
              </a:lnSpc>
              <a:buFont typeface="Arial" panose="020B0604020202020204" pitchFamily="34" charset="0"/>
              <a:buChar char="•"/>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dolor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amet</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a:p>
            <a:pPr marL="171450" indent="-171450" algn="ctr">
              <a:lnSpc>
                <a:spcPct val="200000"/>
              </a:lnSpc>
              <a:buFont typeface="Arial" panose="020B0604020202020204" pitchFamily="34" charset="0"/>
              <a:buChar char="•"/>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dolor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amet</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a:p>
            <a:pPr marL="171450" indent="-171450" algn="ctr">
              <a:lnSpc>
                <a:spcPct val="200000"/>
              </a:lnSpc>
              <a:buFont typeface="Arial" panose="020B0604020202020204" pitchFamily="34" charset="0"/>
              <a:buChar char="•"/>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dolor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amet</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94" name="TextBox 93">
            <a:extLst>
              <a:ext uri="{FF2B5EF4-FFF2-40B4-BE49-F238E27FC236}">
                <a16:creationId xmlns:a16="http://schemas.microsoft.com/office/drawing/2014/main" id="{D21D0B9E-1F9A-451A-A84C-C323A2D8E6BD}"/>
              </a:ext>
            </a:extLst>
          </p:cNvPr>
          <p:cNvSpPr txBox="1"/>
          <p:nvPr/>
        </p:nvSpPr>
        <p:spPr>
          <a:xfrm>
            <a:off x="1219200" y="793148"/>
            <a:ext cx="4518406" cy="923330"/>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sz="5400" noProof="0" dirty="0" err="1">
                <a:solidFill>
                  <a:schemeClr val="tx1"/>
                </a:solidFill>
                <a:latin typeface="Plus Jakarta Sans" pitchFamily="2" charset="77"/>
              </a:rPr>
              <a:t>Pricing</a:t>
            </a:r>
            <a:r>
              <a:rPr lang="es-ES" sz="5400" noProof="0" dirty="0">
                <a:solidFill>
                  <a:schemeClr val="tx1"/>
                </a:solidFill>
                <a:latin typeface="Plus Jakarta Sans" pitchFamily="2" charset="77"/>
              </a:rPr>
              <a:t> </a:t>
            </a:r>
            <a:r>
              <a:rPr lang="es-ES" sz="5400" noProof="0" dirty="0" err="1">
                <a:solidFill>
                  <a:schemeClr val="tx1"/>
                </a:solidFill>
                <a:latin typeface="Plus Jakarta Sans" pitchFamily="2" charset="77"/>
              </a:rPr>
              <a:t>Plans</a:t>
            </a:r>
            <a:endParaRPr lang="es-ES" sz="5400" noProof="0" dirty="0">
              <a:solidFill>
                <a:schemeClr val="tx1"/>
              </a:solidFill>
              <a:latin typeface="Plus Jakarta Sans" pitchFamily="2" charset="77"/>
            </a:endParaRPr>
          </a:p>
        </p:txBody>
      </p:sp>
      <p:sp>
        <p:nvSpPr>
          <p:cNvPr id="97" name="TextBox 96">
            <a:extLst>
              <a:ext uri="{FF2B5EF4-FFF2-40B4-BE49-F238E27FC236}">
                <a16:creationId xmlns:a16="http://schemas.microsoft.com/office/drawing/2014/main" id="{37CC36CD-FC74-4F02-9F41-6633B0CA190C}"/>
              </a:ext>
            </a:extLst>
          </p:cNvPr>
          <p:cNvSpPr txBox="1"/>
          <p:nvPr/>
        </p:nvSpPr>
        <p:spPr>
          <a:xfrm>
            <a:off x="6913715" y="841303"/>
            <a:ext cx="4140200" cy="827021"/>
          </a:xfrm>
          <a:prstGeom prst="rect">
            <a:avLst/>
          </a:prstGeom>
          <a:noFill/>
        </p:spPr>
        <p:txBody>
          <a:bodyPr wrap="square" rtlCol="0">
            <a:spAutoFit/>
          </a:bodyPr>
          <a:lstStyle>
            <a:defPPr>
              <a:defRPr lang="en-US"/>
            </a:defPPr>
            <a:lvl1pPr>
              <a:lnSpc>
                <a:spcPct val="150000"/>
              </a:lnSpc>
              <a:defRPr sz="1100">
                <a:solidFill>
                  <a:srgbClr val="8C96A2"/>
                </a:solidFill>
                <a:latin typeface="Open Sans Light" panose="020B0606030504020204" pitchFamily="34" charset="0"/>
                <a:ea typeface="Open Sans Light" panose="020B0606030504020204" pitchFamily="34" charset="0"/>
                <a:cs typeface="Open Sans Light" panose="020B0606030504020204" pitchFamily="34" charset="0"/>
              </a:defRPr>
            </a:lvl1pPr>
          </a:lstStyle>
          <a:p>
            <a:r>
              <a:rPr lang="es-ES" noProof="0" dirty="0" err="1">
                <a:solidFill>
                  <a:schemeClr val="tx2"/>
                </a:solidFill>
                <a:latin typeface="Mulish" pitchFamily="2" charset="77"/>
              </a:rPr>
              <a:t>Leverage</a:t>
            </a:r>
            <a:r>
              <a:rPr lang="es-ES" noProof="0" dirty="0">
                <a:solidFill>
                  <a:schemeClr val="tx2"/>
                </a:solidFill>
                <a:latin typeface="Mulish" pitchFamily="2" charset="77"/>
              </a:rPr>
              <a:t> agile </a:t>
            </a:r>
            <a:r>
              <a:rPr lang="es-ES" noProof="0" dirty="0" err="1">
                <a:solidFill>
                  <a:schemeClr val="tx2"/>
                </a:solidFill>
                <a:latin typeface="Mulish" pitchFamily="2" charset="77"/>
              </a:rPr>
              <a:t>frameworks</a:t>
            </a:r>
            <a:r>
              <a:rPr lang="es-ES" noProof="0" dirty="0">
                <a:solidFill>
                  <a:schemeClr val="tx2"/>
                </a:solidFill>
                <a:latin typeface="Mulish" pitchFamily="2" charset="77"/>
              </a:rPr>
              <a:t> </a:t>
            </a:r>
            <a:r>
              <a:rPr lang="es-ES" noProof="0" dirty="0" err="1">
                <a:solidFill>
                  <a:schemeClr val="tx2"/>
                </a:solidFill>
                <a:latin typeface="Mulish" pitchFamily="2" charset="77"/>
              </a:rPr>
              <a:t>to</a:t>
            </a:r>
            <a:r>
              <a:rPr lang="es-ES" noProof="0" dirty="0">
                <a:solidFill>
                  <a:schemeClr val="tx2"/>
                </a:solidFill>
                <a:latin typeface="Mulish" pitchFamily="2" charset="77"/>
              </a:rPr>
              <a:t> </a:t>
            </a:r>
            <a:r>
              <a:rPr lang="es-ES" noProof="0" dirty="0" err="1">
                <a:solidFill>
                  <a:schemeClr val="tx2"/>
                </a:solidFill>
                <a:latin typeface="Mulish" pitchFamily="2" charset="77"/>
              </a:rPr>
              <a:t>provide</a:t>
            </a:r>
            <a:r>
              <a:rPr lang="es-ES" noProof="0" dirty="0">
                <a:solidFill>
                  <a:schemeClr val="tx2"/>
                </a:solidFill>
                <a:latin typeface="Mulish" pitchFamily="2" charset="77"/>
              </a:rPr>
              <a:t> a </a:t>
            </a:r>
            <a:r>
              <a:rPr lang="es-ES" noProof="0" dirty="0" err="1">
                <a:solidFill>
                  <a:schemeClr val="tx2"/>
                </a:solidFill>
                <a:latin typeface="Mulish" pitchFamily="2" charset="77"/>
              </a:rPr>
              <a:t>robust</a:t>
            </a:r>
            <a:r>
              <a:rPr lang="es-ES" noProof="0" dirty="0">
                <a:solidFill>
                  <a:schemeClr val="tx2"/>
                </a:solidFill>
                <a:latin typeface="Mulish" pitchFamily="2" charset="77"/>
              </a:rPr>
              <a:t> </a:t>
            </a:r>
            <a:r>
              <a:rPr lang="es-ES" noProof="0" dirty="0" err="1">
                <a:solidFill>
                  <a:schemeClr val="tx2"/>
                </a:solidFill>
                <a:latin typeface="Mulish" pitchFamily="2" charset="77"/>
              </a:rPr>
              <a:t>synopsis</a:t>
            </a:r>
            <a:r>
              <a:rPr lang="es-ES" noProof="0" dirty="0">
                <a:solidFill>
                  <a:schemeClr val="tx2"/>
                </a:solidFill>
                <a:latin typeface="Mulish" pitchFamily="2" charset="77"/>
              </a:rPr>
              <a:t> </a:t>
            </a:r>
            <a:r>
              <a:rPr lang="es-ES" noProof="0" dirty="0" err="1">
                <a:solidFill>
                  <a:schemeClr val="tx2"/>
                </a:solidFill>
                <a:latin typeface="Mulish" pitchFamily="2" charset="77"/>
              </a:rPr>
              <a:t>for</a:t>
            </a:r>
            <a:r>
              <a:rPr lang="es-ES" noProof="0" dirty="0">
                <a:solidFill>
                  <a:schemeClr val="tx2"/>
                </a:solidFill>
                <a:latin typeface="Mulish" pitchFamily="2" charset="77"/>
              </a:rPr>
              <a:t> </a:t>
            </a:r>
            <a:r>
              <a:rPr lang="es-ES" noProof="0" dirty="0" err="1">
                <a:solidFill>
                  <a:schemeClr val="tx2"/>
                </a:solidFill>
                <a:latin typeface="Mulish" pitchFamily="2" charset="77"/>
              </a:rPr>
              <a:t>high</a:t>
            </a:r>
            <a:r>
              <a:rPr lang="es-ES" noProof="0" dirty="0">
                <a:solidFill>
                  <a:schemeClr val="tx2"/>
                </a:solidFill>
                <a:latin typeface="Mulish" pitchFamily="2" charset="77"/>
              </a:rPr>
              <a:t> </a:t>
            </a:r>
            <a:r>
              <a:rPr lang="es-ES" noProof="0" dirty="0" err="1">
                <a:solidFill>
                  <a:schemeClr val="tx2"/>
                </a:solidFill>
                <a:latin typeface="Mulish" pitchFamily="2" charset="77"/>
              </a:rPr>
              <a:t>organically</a:t>
            </a:r>
            <a:r>
              <a:rPr lang="es-ES" noProof="0" dirty="0">
                <a:solidFill>
                  <a:schemeClr val="tx2"/>
                </a:solidFill>
                <a:latin typeface="Mulish" pitchFamily="2" charset="77"/>
              </a:rPr>
              <a:t> </a:t>
            </a:r>
            <a:r>
              <a:rPr lang="es-ES" noProof="0" dirty="0" err="1">
                <a:solidFill>
                  <a:schemeClr val="tx2"/>
                </a:solidFill>
                <a:latin typeface="Mulish" pitchFamily="2" charset="77"/>
              </a:rPr>
              <a:t>grow</a:t>
            </a:r>
            <a:r>
              <a:rPr lang="es-ES" noProof="0" dirty="0">
                <a:solidFill>
                  <a:schemeClr val="tx2"/>
                </a:solidFill>
                <a:latin typeface="Mulish" pitchFamily="2" charset="77"/>
              </a:rPr>
              <a:t> </a:t>
            </a:r>
            <a:r>
              <a:rPr lang="es-ES" noProof="0" dirty="0" err="1">
                <a:solidFill>
                  <a:schemeClr val="tx2"/>
                </a:solidFill>
                <a:latin typeface="Mulish" pitchFamily="2" charset="77"/>
              </a:rPr>
              <a:t>the</a:t>
            </a:r>
            <a:r>
              <a:rPr lang="es-ES" noProof="0" dirty="0">
                <a:solidFill>
                  <a:schemeClr val="tx2"/>
                </a:solidFill>
                <a:latin typeface="Mulish" pitchFamily="2" charset="77"/>
              </a:rPr>
              <a:t> </a:t>
            </a:r>
            <a:r>
              <a:rPr lang="es-ES" noProof="0" dirty="0" err="1">
                <a:solidFill>
                  <a:schemeClr val="tx2"/>
                </a:solidFill>
                <a:latin typeface="Mulish" pitchFamily="2" charset="77"/>
              </a:rPr>
              <a:t>holistic</a:t>
            </a:r>
            <a:r>
              <a:rPr lang="es-ES" noProof="0" dirty="0">
                <a:solidFill>
                  <a:schemeClr val="tx2"/>
                </a:solidFill>
                <a:latin typeface="Mulish" pitchFamily="2" charset="77"/>
              </a:rPr>
              <a:t> </a:t>
            </a:r>
            <a:r>
              <a:rPr lang="es-ES" noProof="0" dirty="0" err="1">
                <a:solidFill>
                  <a:schemeClr val="tx2"/>
                </a:solidFill>
                <a:latin typeface="Mulish" pitchFamily="2" charset="77"/>
              </a:rPr>
              <a:t>world</a:t>
            </a:r>
            <a:r>
              <a:rPr lang="es-ES" noProof="0" dirty="0">
                <a:solidFill>
                  <a:schemeClr val="tx2"/>
                </a:solidFill>
                <a:latin typeface="Mulish" pitchFamily="2" charset="77"/>
              </a:rPr>
              <a:t> </a:t>
            </a:r>
            <a:r>
              <a:rPr lang="es-ES" noProof="0" dirty="0" err="1">
                <a:solidFill>
                  <a:schemeClr val="tx2"/>
                </a:solidFill>
                <a:latin typeface="Mulish" pitchFamily="2" charset="77"/>
              </a:rPr>
              <a:t>view</a:t>
            </a:r>
            <a:r>
              <a:rPr lang="es-ES" noProof="0" dirty="0">
                <a:solidFill>
                  <a:schemeClr val="tx2"/>
                </a:solidFill>
                <a:latin typeface="Mulish" pitchFamily="2" charset="77"/>
              </a:rPr>
              <a:t> </a:t>
            </a:r>
            <a:r>
              <a:rPr lang="es-ES" noProof="0" dirty="0" err="1">
                <a:solidFill>
                  <a:schemeClr val="tx2"/>
                </a:solidFill>
                <a:latin typeface="Mulish" pitchFamily="2" charset="77"/>
              </a:rPr>
              <a:t>of</a:t>
            </a:r>
            <a:r>
              <a:rPr lang="es-ES" noProof="0" dirty="0">
                <a:solidFill>
                  <a:schemeClr val="tx2"/>
                </a:solidFill>
                <a:latin typeface="Mulish" pitchFamily="2" charset="77"/>
              </a:rPr>
              <a:t> disruptive </a:t>
            </a:r>
            <a:r>
              <a:rPr lang="es-ES" noProof="0" dirty="0" err="1">
                <a:solidFill>
                  <a:schemeClr val="tx2"/>
                </a:solidFill>
                <a:latin typeface="Mulish" pitchFamily="2" charset="77"/>
              </a:rPr>
              <a:t>innovation</a:t>
            </a:r>
            <a:r>
              <a:rPr lang="es-ES" noProof="0" dirty="0">
                <a:solidFill>
                  <a:schemeClr val="tx2"/>
                </a:solidFill>
                <a:latin typeface="Mulish" pitchFamily="2" charset="77"/>
              </a:rPr>
              <a:t> </a:t>
            </a:r>
            <a:r>
              <a:rPr lang="es-ES" noProof="0" dirty="0" err="1">
                <a:solidFill>
                  <a:schemeClr val="tx2"/>
                </a:solidFill>
                <a:latin typeface="Mulish" pitchFamily="2" charset="77"/>
              </a:rPr>
              <a:t>workplace</a:t>
            </a:r>
            <a:r>
              <a:rPr lang="es-ES" noProof="0" dirty="0">
                <a:solidFill>
                  <a:schemeClr val="tx2"/>
                </a:solidFill>
                <a:latin typeface="Mulish" pitchFamily="2" charset="77"/>
              </a:rPr>
              <a:t> </a:t>
            </a:r>
            <a:r>
              <a:rPr lang="es-ES" noProof="0" dirty="0" err="1">
                <a:solidFill>
                  <a:schemeClr val="tx2"/>
                </a:solidFill>
                <a:latin typeface="Mulish" pitchFamily="2" charset="77"/>
              </a:rPr>
              <a:t>diversity</a:t>
            </a:r>
            <a:r>
              <a:rPr lang="es-ES" noProof="0" dirty="0">
                <a:solidFill>
                  <a:schemeClr val="tx2"/>
                </a:solidFill>
                <a:latin typeface="Mulish" pitchFamily="2" charset="77"/>
              </a:rPr>
              <a:t> and </a:t>
            </a:r>
            <a:r>
              <a:rPr lang="es-ES" noProof="0" dirty="0" err="1">
                <a:solidFill>
                  <a:schemeClr val="tx2"/>
                </a:solidFill>
                <a:latin typeface="Mulish" pitchFamily="2" charset="77"/>
              </a:rPr>
              <a:t>empowerment</a:t>
            </a:r>
            <a:r>
              <a:rPr lang="es-ES" noProof="0" dirty="0">
                <a:solidFill>
                  <a:schemeClr val="tx2"/>
                </a:solidFill>
                <a:latin typeface="Mulish" pitchFamily="2" charset="77"/>
              </a:rPr>
              <a:t>.</a:t>
            </a:r>
          </a:p>
        </p:txBody>
      </p:sp>
      <p:cxnSp>
        <p:nvCxnSpPr>
          <p:cNvPr id="2" name="Straight Connector 25">
            <a:extLst>
              <a:ext uri="{FF2B5EF4-FFF2-40B4-BE49-F238E27FC236}">
                <a16:creationId xmlns:a16="http://schemas.microsoft.com/office/drawing/2014/main" id="{342E0BB8-BC6F-F221-908E-F0B6420F6039}"/>
              </a:ext>
            </a:extLst>
          </p:cNvPr>
          <p:cNvCxnSpPr>
            <a:cxnSpLocks/>
          </p:cNvCxnSpPr>
          <p:nvPr/>
        </p:nvCxnSpPr>
        <p:spPr>
          <a:xfrm>
            <a:off x="6700987" y="936523"/>
            <a:ext cx="0" cy="73180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25200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9B3F98A-85FA-3BDF-96C4-CEC884708448}"/>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9C7664E1-1454-D02F-6042-71E284975210}"/>
              </a:ext>
            </a:extLst>
          </p:cNvPr>
          <p:cNvSpPr/>
          <p:nvPr/>
        </p:nvSpPr>
        <p:spPr>
          <a:xfrm>
            <a:off x="1280797" y="2593853"/>
            <a:ext cx="7097387" cy="3956774"/>
          </a:xfrm>
          <a:prstGeom prst="roundRect">
            <a:avLst>
              <a:gd name="adj" fmla="val 2122"/>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1" name="TextBox 20">
            <a:extLst>
              <a:ext uri="{FF2B5EF4-FFF2-40B4-BE49-F238E27FC236}">
                <a16:creationId xmlns:a16="http://schemas.microsoft.com/office/drawing/2014/main" id="{AAE92BF6-8568-F1F7-E904-4E253C42BE44}"/>
              </a:ext>
            </a:extLst>
          </p:cNvPr>
          <p:cNvSpPr txBox="1"/>
          <p:nvPr/>
        </p:nvSpPr>
        <p:spPr>
          <a:xfrm>
            <a:off x="1729395" y="3515022"/>
            <a:ext cx="1960453" cy="646331"/>
          </a:xfrm>
          <a:prstGeom prst="rect">
            <a:avLst/>
          </a:prstGeom>
          <a:noFill/>
        </p:spPr>
        <p:txBody>
          <a:bodyPr wrap="square" rtlCol="0">
            <a:spAutoFit/>
          </a:bodyPr>
          <a:lstStyle/>
          <a:p>
            <a:pPr algn="ctr"/>
            <a:r>
              <a:rPr lang="es-ES" sz="3600" b="1" noProof="0" dirty="0">
                <a:solidFill>
                  <a:schemeClr val="bg2"/>
                </a:solidFill>
                <a:latin typeface="Plus Jakarta Sans" pitchFamily="2" charset="77"/>
                <a:ea typeface="Inter" panose="020B0502030000000004" pitchFamily="34" charset="0"/>
                <a:cs typeface="Lexend Deca" pitchFamily="2" charset="0"/>
              </a:rPr>
              <a:t>19.95</a:t>
            </a:r>
            <a:r>
              <a:rPr lang="es-ES" sz="3600" b="1" baseline="30000" noProof="0" dirty="0">
                <a:solidFill>
                  <a:schemeClr val="bg2"/>
                </a:solidFill>
                <a:latin typeface="Plus Jakarta Sans" pitchFamily="2" charset="77"/>
                <a:ea typeface="Inter" panose="020B0502030000000004" pitchFamily="34" charset="0"/>
                <a:cs typeface="Lexend Deca" pitchFamily="2" charset="0"/>
              </a:rPr>
              <a:t> €</a:t>
            </a:r>
            <a:endParaRPr lang="es-ES" sz="3600" b="1" noProof="0" dirty="0">
              <a:solidFill>
                <a:schemeClr val="bg2"/>
              </a:solidFill>
              <a:latin typeface="Plus Jakarta Sans" pitchFamily="2" charset="77"/>
              <a:ea typeface="Inter" panose="020B0502030000000004" pitchFamily="34" charset="0"/>
              <a:cs typeface="Lexend Deca" pitchFamily="2" charset="0"/>
            </a:endParaRPr>
          </a:p>
        </p:txBody>
      </p:sp>
      <p:sp>
        <p:nvSpPr>
          <p:cNvPr id="22" name="TextBox 21">
            <a:extLst>
              <a:ext uri="{FF2B5EF4-FFF2-40B4-BE49-F238E27FC236}">
                <a16:creationId xmlns:a16="http://schemas.microsoft.com/office/drawing/2014/main" id="{4589EC49-B6DD-7012-4B8A-CDF9B3A174EE}"/>
              </a:ext>
            </a:extLst>
          </p:cNvPr>
          <p:cNvSpPr txBox="1"/>
          <p:nvPr/>
        </p:nvSpPr>
        <p:spPr>
          <a:xfrm>
            <a:off x="1906542" y="4071575"/>
            <a:ext cx="1606158" cy="276999"/>
          </a:xfrm>
          <a:prstGeom prst="rect">
            <a:avLst/>
          </a:prstGeom>
          <a:noFill/>
        </p:spPr>
        <p:txBody>
          <a:bodyPr wrap="square" rtlCol="0">
            <a:spAutoFit/>
          </a:bodyPr>
          <a:lstStyle/>
          <a:p>
            <a:pPr algn="ctr"/>
            <a:r>
              <a:rPr lang="es-ES" sz="1200" noProof="0" dirty="0">
                <a:solidFill>
                  <a:schemeClr val="bg2"/>
                </a:solidFill>
                <a:latin typeface="Inter Light" panose="020B0502030000000004" pitchFamily="34" charset="0"/>
                <a:ea typeface="Inter Light" panose="020B0502030000000004" pitchFamily="34" charset="0"/>
              </a:rPr>
              <a:t>+IVA / año</a:t>
            </a:r>
          </a:p>
        </p:txBody>
      </p:sp>
      <p:sp>
        <p:nvSpPr>
          <p:cNvPr id="6" name="TextBox 5">
            <a:extLst>
              <a:ext uri="{FF2B5EF4-FFF2-40B4-BE49-F238E27FC236}">
                <a16:creationId xmlns:a16="http://schemas.microsoft.com/office/drawing/2014/main" id="{2FDF0675-832A-6EB2-BFDE-564FDCCC2B9C}"/>
              </a:ext>
            </a:extLst>
          </p:cNvPr>
          <p:cNvSpPr txBox="1"/>
          <p:nvPr/>
        </p:nvSpPr>
        <p:spPr>
          <a:xfrm>
            <a:off x="1729395" y="3121495"/>
            <a:ext cx="1960453" cy="292388"/>
          </a:xfrm>
          <a:prstGeom prst="rect">
            <a:avLst/>
          </a:prstGeom>
          <a:noFill/>
        </p:spPr>
        <p:txBody>
          <a:bodyPr wrap="square" rtlCol="0">
            <a:spAutoFit/>
          </a:bodyPr>
          <a:lstStyle/>
          <a:p>
            <a:pPr algn="ctr"/>
            <a:r>
              <a:rPr lang="es-ES" sz="1300" b="1" spc="100" noProof="0" dirty="0">
                <a:solidFill>
                  <a:schemeClr val="bg2"/>
                </a:solidFill>
                <a:latin typeface="Plus Jakarta Sans" pitchFamily="2" charset="77"/>
                <a:ea typeface="Inter" panose="020B0502030000000004" pitchFamily="34" charset="0"/>
                <a:cs typeface="Poppins SemiBold" panose="00000700000000000000" pitchFamily="2" charset="0"/>
              </a:rPr>
              <a:t>Uso frecuente</a:t>
            </a:r>
          </a:p>
        </p:txBody>
      </p:sp>
      <p:sp>
        <p:nvSpPr>
          <p:cNvPr id="19" name="Rectangle: Top Corners Rounded 18">
            <a:extLst>
              <a:ext uri="{FF2B5EF4-FFF2-40B4-BE49-F238E27FC236}">
                <a16:creationId xmlns:a16="http://schemas.microsoft.com/office/drawing/2014/main" id="{9B4C4F49-6CA3-CFDA-2F28-57F8790F1876}"/>
              </a:ext>
            </a:extLst>
          </p:cNvPr>
          <p:cNvSpPr/>
          <p:nvPr/>
        </p:nvSpPr>
        <p:spPr>
          <a:xfrm rot="10800000">
            <a:off x="2130428" y="2593854"/>
            <a:ext cx="1158386" cy="338002"/>
          </a:xfrm>
          <a:prstGeom prst="round2Same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20" name="TextBox 19">
            <a:extLst>
              <a:ext uri="{FF2B5EF4-FFF2-40B4-BE49-F238E27FC236}">
                <a16:creationId xmlns:a16="http://schemas.microsoft.com/office/drawing/2014/main" id="{74383EA6-F2FA-7E34-881D-C72DB0B48ED5}"/>
              </a:ext>
            </a:extLst>
          </p:cNvPr>
          <p:cNvSpPr txBox="1"/>
          <p:nvPr/>
        </p:nvSpPr>
        <p:spPr>
          <a:xfrm>
            <a:off x="2225827" y="2632049"/>
            <a:ext cx="967588" cy="261610"/>
          </a:xfrm>
          <a:prstGeom prst="rect">
            <a:avLst/>
          </a:prstGeom>
          <a:noFill/>
        </p:spPr>
        <p:txBody>
          <a:bodyPr wrap="square" rtlCol="0">
            <a:spAutoFit/>
          </a:bodyPr>
          <a:lstStyle/>
          <a:p>
            <a:pPr algn="ctr"/>
            <a:r>
              <a:rPr lang="es-ES" sz="1050" spc="100" noProof="0" dirty="0">
                <a:solidFill>
                  <a:schemeClr val="bg1"/>
                </a:solidFill>
                <a:latin typeface="Mulish" pitchFamily="2" charset="77"/>
                <a:ea typeface="Open Sans Light" panose="020B0606030504020204" pitchFamily="34" charset="0"/>
                <a:cs typeface="Open Sans Light" panose="020B0606030504020204" pitchFamily="34" charset="0"/>
              </a:rPr>
              <a:t>POPULAR</a:t>
            </a:r>
          </a:p>
        </p:txBody>
      </p:sp>
      <p:sp>
        <p:nvSpPr>
          <p:cNvPr id="11" name="TextBox 10">
            <a:extLst>
              <a:ext uri="{FF2B5EF4-FFF2-40B4-BE49-F238E27FC236}">
                <a16:creationId xmlns:a16="http://schemas.microsoft.com/office/drawing/2014/main" id="{C89FB8B3-63B5-3034-A711-4E1130CBBA00}"/>
              </a:ext>
            </a:extLst>
          </p:cNvPr>
          <p:cNvSpPr txBox="1"/>
          <p:nvPr/>
        </p:nvSpPr>
        <p:spPr>
          <a:xfrm>
            <a:off x="4321636" y="2883994"/>
            <a:ext cx="2410960" cy="1059777"/>
          </a:xfrm>
          <a:prstGeom prst="rect">
            <a:avLst/>
          </a:prstGeom>
          <a:noFill/>
        </p:spPr>
        <p:txBody>
          <a:bodyPr wrap="square" rtlCol="0">
            <a:spAutoFit/>
          </a:bodyPr>
          <a:lstStyle/>
          <a:p>
            <a:pPr marL="171450" indent="-171450" algn="ctr">
              <a:lnSpc>
                <a:spcPct val="200000"/>
              </a:lnSpc>
              <a:buFont typeface="Arial" panose="020B0604020202020204" pitchFamily="34" charset="0"/>
              <a:buChar char="•"/>
            </a:pP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dolor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amet</a:t>
            </a:r>
            <a:endParaRPr lang="es-ES" sz="1100" noProof="0" dirty="0">
              <a:solidFill>
                <a:schemeClr val="bg2"/>
              </a:solidFill>
              <a:latin typeface="Mulish" pitchFamily="2" charset="77"/>
              <a:ea typeface="Open Sans Light" panose="020B0606030504020204" pitchFamily="34" charset="0"/>
              <a:cs typeface="Open Sans Light" panose="020B0606030504020204" pitchFamily="34" charset="0"/>
            </a:endParaRPr>
          </a:p>
          <a:p>
            <a:pPr marL="171450" indent="-171450" algn="ctr">
              <a:lnSpc>
                <a:spcPct val="200000"/>
              </a:lnSpc>
              <a:buFont typeface="Arial" panose="020B0604020202020204" pitchFamily="34" charset="0"/>
              <a:buChar char="•"/>
            </a:pP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dolor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amet</a:t>
            </a:r>
            <a:endParaRPr lang="es-ES" sz="1100" noProof="0" dirty="0">
              <a:solidFill>
                <a:schemeClr val="bg2"/>
              </a:solidFill>
              <a:latin typeface="Mulish" pitchFamily="2" charset="77"/>
              <a:ea typeface="Open Sans Light" panose="020B0606030504020204" pitchFamily="34" charset="0"/>
              <a:cs typeface="Open Sans Light" panose="020B0606030504020204" pitchFamily="34" charset="0"/>
            </a:endParaRPr>
          </a:p>
          <a:p>
            <a:pPr marL="171450" indent="-171450" algn="ctr">
              <a:lnSpc>
                <a:spcPct val="200000"/>
              </a:lnSpc>
              <a:buFont typeface="Arial" panose="020B0604020202020204" pitchFamily="34" charset="0"/>
              <a:buChar char="•"/>
            </a:pP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Lorem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ipsum</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dolor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sit</a:t>
            </a:r>
            <a:r>
              <a:rPr lang="es-ES" sz="1100" noProof="0" dirty="0">
                <a:solidFill>
                  <a:schemeClr val="bg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bg2"/>
                </a:solidFill>
                <a:latin typeface="Mulish" pitchFamily="2" charset="77"/>
                <a:ea typeface="Open Sans Light" panose="020B0606030504020204" pitchFamily="34" charset="0"/>
                <a:cs typeface="Open Sans Light" panose="020B0606030504020204" pitchFamily="34" charset="0"/>
              </a:rPr>
              <a:t>amet</a:t>
            </a:r>
            <a:endParaRPr lang="es-ES" sz="1100" noProof="0" dirty="0">
              <a:solidFill>
                <a:schemeClr val="bg2"/>
              </a:solidFill>
              <a:latin typeface="Mulish" pitchFamily="2" charset="77"/>
              <a:ea typeface="Open Sans Light" panose="020B0606030504020204" pitchFamily="34" charset="0"/>
              <a:cs typeface="Open Sans Light" panose="020B0606030504020204" pitchFamily="34" charset="0"/>
            </a:endParaRPr>
          </a:p>
        </p:txBody>
      </p:sp>
      <p:sp>
        <p:nvSpPr>
          <p:cNvPr id="94" name="TextBox 93">
            <a:extLst>
              <a:ext uri="{FF2B5EF4-FFF2-40B4-BE49-F238E27FC236}">
                <a16:creationId xmlns:a16="http://schemas.microsoft.com/office/drawing/2014/main" id="{6D1BAAFC-0025-D5E1-EAC7-527E592C223A}"/>
              </a:ext>
            </a:extLst>
          </p:cNvPr>
          <p:cNvSpPr txBox="1"/>
          <p:nvPr/>
        </p:nvSpPr>
        <p:spPr>
          <a:xfrm>
            <a:off x="1219200" y="793148"/>
            <a:ext cx="4518406" cy="1200329"/>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sz="3600" noProof="0" dirty="0">
                <a:solidFill>
                  <a:schemeClr val="tx1"/>
                </a:solidFill>
                <a:latin typeface="Plus Jakarta Sans" pitchFamily="2" charset="77"/>
              </a:rPr>
              <a:t>Lorem </a:t>
            </a:r>
            <a:r>
              <a:rPr lang="es-ES" sz="3600" noProof="0" dirty="0" err="1">
                <a:solidFill>
                  <a:schemeClr val="tx1"/>
                </a:solidFill>
                <a:latin typeface="Plus Jakarta Sans" pitchFamily="2" charset="77"/>
              </a:rPr>
              <a:t>ipsum</a:t>
            </a:r>
            <a:r>
              <a:rPr lang="es-ES" sz="3600" noProof="0" dirty="0">
                <a:solidFill>
                  <a:schemeClr val="tx1"/>
                </a:solidFill>
                <a:latin typeface="Plus Jakarta Sans" pitchFamily="2" charset="77"/>
              </a:rPr>
              <a:t> </a:t>
            </a:r>
            <a:r>
              <a:rPr lang="es-ES" sz="3600" noProof="0" dirty="0" err="1">
                <a:solidFill>
                  <a:schemeClr val="tx1"/>
                </a:solidFill>
                <a:latin typeface="Plus Jakarta Sans" pitchFamily="2" charset="77"/>
              </a:rPr>
              <a:t>lorem</a:t>
            </a:r>
            <a:r>
              <a:rPr lang="es-ES" sz="3600" noProof="0" dirty="0">
                <a:solidFill>
                  <a:schemeClr val="tx1"/>
                </a:solidFill>
                <a:latin typeface="Plus Jakarta Sans" pitchFamily="2" charset="77"/>
              </a:rPr>
              <a:t> </a:t>
            </a:r>
            <a:r>
              <a:rPr lang="es-ES" sz="3600" noProof="0" dirty="0" err="1">
                <a:solidFill>
                  <a:schemeClr val="tx1"/>
                </a:solidFill>
                <a:latin typeface="Plus Jakarta Sans" pitchFamily="2" charset="77"/>
              </a:rPr>
              <a:t>ipsum</a:t>
            </a:r>
            <a:r>
              <a:rPr lang="es-ES" sz="3600" noProof="0" dirty="0">
                <a:solidFill>
                  <a:schemeClr val="tx1"/>
                </a:solidFill>
                <a:latin typeface="Plus Jakarta Sans" pitchFamily="2" charset="77"/>
              </a:rPr>
              <a:t> </a:t>
            </a:r>
            <a:r>
              <a:rPr lang="es-ES" sz="3600" noProof="0" dirty="0" err="1">
                <a:solidFill>
                  <a:schemeClr val="tx1"/>
                </a:solidFill>
                <a:latin typeface="Plus Jakarta Sans" pitchFamily="2" charset="77"/>
              </a:rPr>
              <a:t>lorem</a:t>
            </a:r>
            <a:r>
              <a:rPr lang="es-ES" sz="3600" noProof="0" dirty="0">
                <a:solidFill>
                  <a:schemeClr val="tx1"/>
                </a:solidFill>
                <a:latin typeface="Plus Jakarta Sans" pitchFamily="2" charset="77"/>
              </a:rPr>
              <a:t> </a:t>
            </a:r>
            <a:r>
              <a:rPr lang="es-ES" sz="3600" noProof="0" dirty="0" err="1">
                <a:solidFill>
                  <a:schemeClr val="tx1"/>
                </a:solidFill>
                <a:latin typeface="Plus Jakarta Sans" pitchFamily="2" charset="77"/>
              </a:rPr>
              <a:t>ipsum</a:t>
            </a:r>
            <a:endParaRPr lang="es-ES" sz="3600" noProof="0" dirty="0">
              <a:solidFill>
                <a:schemeClr val="tx1"/>
              </a:solidFill>
              <a:latin typeface="Plus Jakarta Sans" pitchFamily="2" charset="77"/>
            </a:endParaRPr>
          </a:p>
        </p:txBody>
      </p:sp>
      <p:cxnSp>
        <p:nvCxnSpPr>
          <p:cNvPr id="2" name="Straight Connector 25">
            <a:extLst>
              <a:ext uri="{FF2B5EF4-FFF2-40B4-BE49-F238E27FC236}">
                <a16:creationId xmlns:a16="http://schemas.microsoft.com/office/drawing/2014/main" id="{A5B109D4-9525-2E4D-A718-332BC58C8BC9}"/>
              </a:ext>
            </a:extLst>
          </p:cNvPr>
          <p:cNvCxnSpPr>
            <a:cxnSpLocks/>
          </p:cNvCxnSpPr>
          <p:nvPr/>
        </p:nvCxnSpPr>
        <p:spPr>
          <a:xfrm>
            <a:off x="6700987" y="936523"/>
            <a:ext cx="0" cy="124660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13">
            <a:extLst>
              <a:ext uri="{FF2B5EF4-FFF2-40B4-BE49-F238E27FC236}">
                <a16:creationId xmlns:a16="http://schemas.microsoft.com/office/drawing/2014/main" id="{F30DC505-D8EF-3D4C-7D42-E7DAB1A6BB85}"/>
              </a:ext>
            </a:extLst>
          </p:cNvPr>
          <p:cNvSpPr txBox="1"/>
          <p:nvPr/>
        </p:nvSpPr>
        <p:spPr>
          <a:xfrm>
            <a:off x="6881977" y="863944"/>
            <a:ext cx="4902350" cy="1477328"/>
          </a:xfrm>
          <a:prstGeom prst="rect">
            <a:avLst/>
          </a:prstGeom>
          <a:noFill/>
        </p:spPr>
        <p:txBody>
          <a:bodyPr wrap="square" rtlCol="0">
            <a:spAutoFit/>
          </a:bodyPr>
          <a:lstStyle/>
          <a:p>
            <a:r>
              <a:rPr lang="es-ES" noProof="0" dirty="0" err="1">
                <a:latin typeface="Mulish" pitchFamily="2" charset="77"/>
                <a:ea typeface="Open Sans Light" panose="020B0606030504020204" pitchFamily="34" charset="0"/>
                <a:cs typeface="Open Sans Light" panose="020B0606030504020204" pitchFamily="34" charset="0"/>
              </a:rPr>
              <a:t>Our</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best</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service</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always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puts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what</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consumers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need</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Our</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best</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service</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always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puts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what</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consumers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need</a:t>
            </a:r>
            <a:endParaRPr lang="es-ES" noProof="0" dirty="0">
              <a:latin typeface="Mulish" pitchFamily="2" charset="77"/>
              <a:ea typeface="Open Sans Light" panose="020B0606030504020204" pitchFamily="34" charset="0"/>
              <a:cs typeface="Open Sans Light" panose="020B0606030504020204" pitchFamily="34" charset="0"/>
            </a:endParaRPr>
          </a:p>
          <a:p>
            <a:r>
              <a:rPr lang="es-ES" noProof="0" dirty="0" err="1">
                <a:latin typeface="Mulish" pitchFamily="2" charset="77"/>
                <a:ea typeface="Open Sans Light" panose="020B0606030504020204" pitchFamily="34" charset="0"/>
                <a:cs typeface="Open Sans Light" panose="020B0606030504020204" pitchFamily="34" charset="0"/>
              </a:rPr>
              <a:t>Our</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best</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service</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always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puts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what</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consumers</a:t>
            </a:r>
            <a:r>
              <a:rPr lang="es-ES" noProof="0" dirty="0">
                <a:latin typeface="Mulish" pitchFamily="2" charset="77"/>
                <a:ea typeface="Open Sans Light" panose="020B0606030504020204" pitchFamily="34" charset="0"/>
                <a:cs typeface="Open Sans Light" panose="020B0606030504020204" pitchFamily="34" charset="0"/>
              </a:rPr>
              <a:t> </a:t>
            </a:r>
            <a:r>
              <a:rPr lang="es-ES" noProof="0" dirty="0" err="1">
                <a:latin typeface="Mulish" pitchFamily="2" charset="77"/>
                <a:ea typeface="Open Sans Light" panose="020B0606030504020204" pitchFamily="34" charset="0"/>
                <a:cs typeface="Open Sans Light" panose="020B0606030504020204" pitchFamily="34" charset="0"/>
              </a:rPr>
              <a:t>need</a:t>
            </a:r>
            <a:endParaRPr lang="es-ES" noProof="0" dirty="0">
              <a:latin typeface="Mulish" pitchFamily="2" charset="77"/>
              <a:ea typeface="Open Sans Light" panose="020B0606030504020204" pitchFamily="34" charset="0"/>
              <a:cs typeface="Open Sans Light" panose="020B0606030504020204" pitchFamily="34" charset="0"/>
            </a:endParaRPr>
          </a:p>
        </p:txBody>
      </p:sp>
    </p:spTree>
    <p:extLst>
      <p:ext uri="{BB962C8B-B14F-4D97-AF65-F5344CB8AC3E}">
        <p14:creationId xmlns:p14="http://schemas.microsoft.com/office/powerpoint/2010/main" val="17970668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B4512E3-FC55-4D36-90DF-4A519182EE3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11566" y="1311935"/>
            <a:ext cx="2387322" cy="4679802"/>
          </a:xfrm>
          <a:prstGeom prst="rect">
            <a:avLst/>
          </a:prstGeom>
        </p:spPr>
      </p:pic>
      <p:pic>
        <p:nvPicPr>
          <p:cNvPr id="7" name="Marcador de posición de imagen 6">
            <a:extLst>
              <a:ext uri="{FF2B5EF4-FFF2-40B4-BE49-F238E27FC236}">
                <a16:creationId xmlns:a16="http://schemas.microsoft.com/office/drawing/2014/main" id="{703E6066-81B9-1016-E0E1-0EFBC8FAA1C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877" b="877"/>
          <a:stretch/>
        </p:blipFill>
        <p:spPr>
          <a:xfrm>
            <a:off x="1472613" y="1457278"/>
            <a:ext cx="2050413" cy="4367222"/>
          </a:xfrm>
        </p:spPr>
      </p:pic>
      <p:pic>
        <p:nvPicPr>
          <p:cNvPr id="8" name="Picture 7">
            <a:extLst>
              <a:ext uri="{FF2B5EF4-FFF2-40B4-BE49-F238E27FC236}">
                <a16:creationId xmlns:a16="http://schemas.microsoft.com/office/drawing/2014/main" id="{7F1F8153-4B94-49DC-A250-86EEF567BD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05227" y="1006547"/>
            <a:ext cx="2698899" cy="5290580"/>
          </a:xfrm>
          <a:prstGeom prst="rect">
            <a:avLst/>
          </a:prstGeom>
        </p:spPr>
      </p:pic>
      <p:sp>
        <p:nvSpPr>
          <p:cNvPr id="12" name="TextBox 11">
            <a:extLst>
              <a:ext uri="{FF2B5EF4-FFF2-40B4-BE49-F238E27FC236}">
                <a16:creationId xmlns:a16="http://schemas.microsoft.com/office/drawing/2014/main" id="{AB5679DB-B808-4C35-9CEA-95673CD3F654}"/>
              </a:ext>
            </a:extLst>
          </p:cNvPr>
          <p:cNvSpPr txBox="1"/>
          <p:nvPr/>
        </p:nvSpPr>
        <p:spPr>
          <a:xfrm>
            <a:off x="5619898" y="705357"/>
            <a:ext cx="4683913" cy="3539430"/>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a:solidFill>
                  <a:schemeClr val="tx1"/>
                </a:solidFill>
                <a:latin typeface="Plus Jakarta Sans" pitchFamily="2" charset="77"/>
              </a:rPr>
              <a:t>Por una movilidad inteligente y sostenible</a:t>
            </a:r>
          </a:p>
        </p:txBody>
      </p:sp>
      <p:sp>
        <p:nvSpPr>
          <p:cNvPr id="17" name="Rectangle: Top Corners Rounded 16">
            <a:extLst>
              <a:ext uri="{FF2B5EF4-FFF2-40B4-BE49-F238E27FC236}">
                <a16:creationId xmlns:a16="http://schemas.microsoft.com/office/drawing/2014/main" id="{E6FB74E3-0C3B-4ABA-BF98-99805CA19F93}"/>
              </a:ext>
            </a:extLst>
          </p:cNvPr>
          <p:cNvSpPr/>
          <p:nvPr/>
        </p:nvSpPr>
        <p:spPr>
          <a:xfrm rot="10800000">
            <a:off x="1896989" y="0"/>
            <a:ext cx="2073934" cy="492123"/>
          </a:xfrm>
          <a:prstGeom prst="round2Same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15" name="TextBox 14">
            <a:extLst>
              <a:ext uri="{FF2B5EF4-FFF2-40B4-BE49-F238E27FC236}">
                <a16:creationId xmlns:a16="http://schemas.microsoft.com/office/drawing/2014/main" id="{439CF481-5BCF-46D5-9AC4-0DC077C73E69}"/>
              </a:ext>
            </a:extLst>
          </p:cNvPr>
          <p:cNvSpPr txBox="1"/>
          <p:nvPr/>
        </p:nvSpPr>
        <p:spPr>
          <a:xfrm>
            <a:off x="1924032" y="76784"/>
            <a:ext cx="2030684" cy="338554"/>
          </a:xfrm>
          <a:prstGeom prst="rect">
            <a:avLst/>
          </a:prstGeom>
          <a:noFill/>
        </p:spPr>
        <p:txBody>
          <a:bodyPr wrap="square" rtlCol="0">
            <a:spAutoFit/>
          </a:bodyPr>
          <a:lstStyle>
            <a:defPPr>
              <a:defRPr lang="en-US"/>
            </a:defPPr>
            <a:lvl1pPr>
              <a:lnSpc>
                <a:spcPct val="100000"/>
              </a:lnSpc>
              <a:defRPr b="1">
                <a:solidFill>
                  <a:srgbClr val="072A49"/>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pPr algn="ctr"/>
            <a:r>
              <a:rPr lang="es-ES" sz="1600" b="0" noProof="0" dirty="0">
                <a:solidFill>
                  <a:schemeClr val="accent3"/>
                </a:solidFill>
                <a:latin typeface="Mulish" pitchFamily="2" charset="77"/>
              </a:rPr>
              <a:t>Android &amp; iOS</a:t>
            </a:r>
          </a:p>
        </p:txBody>
      </p:sp>
      <p:sp>
        <p:nvSpPr>
          <p:cNvPr id="19" name="TextBox 18">
            <a:extLst>
              <a:ext uri="{FF2B5EF4-FFF2-40B4-BE49-F238E27FC236}">
                <a16:creationId xmlns:a16="http://schemas.microsoft.com/office/drawing/2014/main" id="{29E5D677-E47F-42E7-87E3-024E999825F1}"/>
              </a:ext>
            </a:extLst>
          </p:cNvPr>
          <p:cNvSpPr txBox="1"/>
          <p:nvPr/>
        </p:nvSpPr>
        <p:spPr>
          <a:xfrm>
            <a:off x="5619898" y="5265458"/>
            <a:ext cx="1837540" cy="523220"/>
          </a:xfrm>
          <a:prstGeom prst="rect">
            <a:avLst/>
          </a:prstGeom>
          <a:noFill/>
        </p:spPr>
        <p:txBody>
          <a:bodyPr wrap="square" rtlCol="0">
            <a:spAutoFit/>
          </a:bodyPr>
          <a:lstStyle/>
          <a:p>
            <a:r>
              <a:rPr lang="es-ES" sz="2800" noProof="0" dirty="0">
                <a:latin typeface="Mulish" pitchFamily="2" charset="77"/>
                <a:ea typeface="Open Sans Light" panose="020B0606030504020204" pitchFamily="34" charset="0"/>
                <a:cs typeface="Open Sans Light" panose="020B0606030504020204" pitchFamily="34" charset="0"/>
              </a:rPr>
              <a:t>8.55K</a:t>
            </a:r>
          </a:p>
        </p:txBody>
      </p:sp>
      <p:sp>
        <p:nvSpPr>
          <p:cNvPr id="20" name="TextBox 19">
            <a:extLst>
              <a:ext uri="{FF2B5EF4-FFF2-40B4-BE49-F238E27FC236}">
                <a16:creationId xmlns:a16="http://schemas.microsoft.com/office/drawing/2014/main" id="{2CCEBE93-C50B-4869-BB95-0C823F1B3693}"/>
              </a:ext>
            </a:extLst>
          </p:cNvPr>
          <p:cNvSpPr txBox="1"/>
          <p:nvPr/>
        </p:nvSpPr>
        <p:spPr>
          <a:xfrm>
            <a:off x="5619899" y="5754628"/>
            <a:ext cx="1837540" cy="276999"/>
          </a:xfrm>
          <a:prstGeom prst="rect">
            <a:avLst/>
          </a:prstGeom>
          <a:noFill/>
        </p:spPr>
        <p:txBody>
          <a:bodyPr vert="horz" wrap="square" rtlCol="0">
            <a:spAutoFit/>
          </a:bodyPr>
          <a:lstStyle/>
          <a:p>
            <a:r>
              <a:rPr lang="es-ES" sz="1200" noProof="0" dirty="0" err="1">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rPr>
              <a:t>Financial</a:t>
            </a:r>
            <a:r>
              <a:rPr lang="es-ES" sz="1200" noProof="0" dirty="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rPr>
              <a:t> Complete</a:t>
            </a:r>
          </a:p>
        </p:txBody>
      </p:sp>
      <p:sp>
        <p:nvSpPr>
          <p:cNvPr id="21" name="TextBox 20">
            <a:extLst>
              <a:ext uri="{FF2B5EF4-FFF2-40B4-BE49-F238E27FC236}">
                <a16:creationId xmlns:a16="http://schemas.microsoft.com/office/drawing/2014/main" id="{C4014C0C-859C-4C77-B6AE-274A569F5387}"/>
              </a:ext>
            </a:extLst>
          </p:cNvPr>
          <p:cNvSpPr txBox="1"/>
          <p:nvPr/>
        </p:nvSpPr>
        <p:spPr>
          <a:xfrm>
            <a:off x="7502469" y="5265458"/>
            <a:ext cx="1837540" cy="523220"/>
          </a:xfrm>
          <a:prstGeom prst="rect">
            <a:avLst/>
          </a:prstGeom>
          <a:noFill/>
        </p:spPr>
        <p:txBody>
          <a:bodyPr wrap="square" rtlCol="0">
            <a:spAutoFit/>
          </a:bodyPr>
          <a:lstStyle/>
          <a:p>
            <a:r>
              <a:rPr lang="es-ES" sz="2800" noProof="0" dirty="0">
                <a:latin typeface="Mulish" pitchFamily="2" charset="77"/>
                <a:ea typeface="Open Sans Light" panose="020B0606030504020204" pitchFamily="34" charset="0"/>
                <a:cs typeface="Open Sans Light" panose="020B0606030504020204" pitchFamily="34" charset="0"/>
              </a:rPr>
              <a:t>9055K</a:t>
            </a:r>
          </a:p>
        </p:txBody>
      </p:sp>
      <p:sp>
        <p:nvSpPr>
          <p:cNvPr id="22" name="TextBox 21">
            <a:extLst>
              <a:ext uri="{FF2B5EF4-FFF2-40B4-BE49-F238E27FC236}">
                <a16:creationId xmlns:a16="http://schemas.microsoft.com/office/drawing/2014/main" id="{5BFC1153-8283-49FB-B4BA-7C43EEE2AEB4}"/>
              </a:ext>
            </a:extLst>
          </p:cNvPr>
          <p:cNvSpPr txBox="1"/>
          <p:nvPr/>
        </p:nvSpPr>
        <p:spPr>
          <a:xfrm>
            <a:off x="7502470" y="5754628"/>
            <a:ext cx="1837540" cy="276999"/>
          </a:xfrm>
          <a:prstGeom prst="rect">
            <a:avLst/>
          </a:prstGeom>
          <a:noFill/>
        </p:spPr>
        <p:txBody>
          <a:bodyPr vert="horz" wrap="square" rtlCol="0">
            <a:spAutoFit/>
          </a:bodyPr>
          <a:lstStyle/>
          <a:p>
            <a:r>
              <a:rPr lang="es-ES" sz="1200" noProof="0" dirty="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rPr>
              <a:t>Happy </a:t>
            </a:r>
            <a:r>
              <a:rPr lang="es-ES" sz="1200" noProof="0" dirty="0" err="1">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rPr>
              <a:t>Customers</a:t>
            </a:r>
            <a:endParaRPr lang="es-ES" sz="1200" noProof="0" dirty="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23" name="TextBox 22">
            <a:extLst>
              <a:ext uri="{FF2B5EF4-FFF2-40B4-BE49-F238E27FC236}">
                <a16:creationId xmlns:a16="http://schemas.microsoft.com/office/drawing/2014/main" id="{74297023-3AC4-4AFF-8F8C-C85746DAC01A}"/>
              </a:ext>
            </a:extLst>
          </p:cNvPr>
          <p:cNvSpPr txBox="1"/>
          <p:nvPr/>
        </p:nvSpPr>
        <p:spPr>
          <a:xfrm>
            <a:off x="9385040" y="5265458"/>
            <a:ext cx="1837540" cy="523220"/>
          </a:xfrm>
          <a:prstGeom prst="rect">
            <a:avLst/>
          </a:prstGeom>
          <a:noFill/>
        </p:spPr>
        <p:txBody>
          <a:bodyPr wrap="square" rtlCol="0">
            <a:spAutoFit/>
          </a:bodyPr>
          <a:lstStyle/>
          <a:p>
            <a:r>
              <a:rPr lang="es-ES" sz="2800" noProof="0" dirty="0">
                <a:latin typeface="Mulish" pitchFamily="2" charset="77"/>
                <a:ea typeface="Open Sans Light" panose="020B0606030504020204" pitchFamily="34" charset="0"/>
                <a:cs typeface="Open Sans Light" panose="020B0606030504020204" pitchFamily="34" charset="0"/>
              </a:rPr>
              <a:t>85%</a:t>
            </a:r>
          </a:p>
        </p:txBody>
      </p:sp>
      <p:sp>
        <p:nvSpPr>
          <p:cNvPr id="24" name="TextBox 23">
            <a:extLst>
              <a:ext uri="{FF2B5EF4-FFF2-40B4-BE49-F238E27FC236}">
                <a16:creationId xmlns:a16="http://schemas.microsoft.com/office/drawing/2014/main" id="{FF5F23FC-7E82-4369-AF39-D78373FA49C4}"/>
              </a:ext>
            </a:extLst>
          </p:cNvPr>
          <p:cNvSpPr txBox="1"/>
          <p:nvPr/>
        </p:nvSpPr>
        <p:spPr>
          <a:xfrm>
            <a:off x="9385041" y="5754628"/>
            <a:ext cx="1837540" cy="276999"/>
          </a:xfrm>
          <a:prstGeom prst="rect">
            <a:avLst/>
          </a:prstGeom>
          <a:noFill/>
        </p:spPr>
        <p:txBody>
          <a:bodyPr vert="horz" wrap="square" rtlCol="0">
            <a:spAutoFit/>
          </a:bodyPr>
          <a:lstStyle/>
          <a:p>
            <a:r>
              <a:rPr lang="es-ES" sz="1200" noProof="0" dirty="0">
                <a:solidFill>
                  <a:schemeClr val="tx2"/>
                </a:solidFill>
                <a:latin typeface="Open Sans SemiBold" panose="020B0706030804020204" pitchFamily="34" charset="0"/>
                <a:ea typeface="Open Sans SemiBold" panose="020B0706030804020204" pitchFamily="34" charset="0"/>
                <a:cs typeface="Open Sans SemiBold" panose="020B0706030804020204" pitchFamily="34" charset="0"/>
              </a:rPr>
              <a:t>Complete Mission</a:t>
            </a:r>
          </a:p>
        </p:txBody>
      </p:sp>
      <p:pic>
        <p:nvPicPr>
          <p:cNvPr id="4" name="Marcador de posición de imagen 3" descr="Interfaz de usuario gráfica, Texto, Aplicación, Chat o mensaje de texto&#10;&#10;El contenido generado por IA puede ser incorrecto.">
            <a:extLst>
              <a:ext uri="{FF2B5EF4-FFF2-40B4-BE49-F238E27FC236}">
                <a16:creationId xmlns:a16="http://schemas.microsoft.com/office/drawing/2014/main" id="{162A5E9E-192F-A456-5426-9C422C6BEC3F}"/>
              </a:ext>
            </a:extLst>
          </p:cNvPr>
          <p:cNvPicPr>
            <a:picLocks noGrp="1" noChangeAspect="1"/>
          </p:cNvPicPr>
          <p:nvPr>
            <p:ph type="pic" sz="quarter" idx="12"/>
          </p:nvPr>
        </p:nvPicPr>
        <p:blipFill>
          <a:blip r:embed="rId4">
            <a:extLst>
              <a:ext uri="{28A0092B-C50C-407E-A947-70E740481C1C}">
                <a14:useLocalDpi xmlns:a14="http://schemas.microsoft.com/office/drawing/2010/main" val="0"/>
              </a:ext>
            </a:extLst>
          </a:blip>
          <a:srcRect t="1575" b="1575"/>
          <a:stretch>
            <a:fillRect/>
          </a:stretch>
        </p:blipFill>
        <p:spPr>
          <a:xfrm>
            <a:off x="2670539" y="1165813"/>
            <a:ext cx="2357437" cy="4950153"/>
          </a:xfrm>
        </p:spPr>
      </p:pic>
    </p:spTree>
    <p:extLst>
      <p:ext uri="{BB962C8B-B14F-4D97-AF65-F5344CB8AC3E}">
        <p14:creationId xmlns:p14="http://schemas.microsoft.com/office/powerpoint/2010/main" val="15403212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5A6E28CE-BD1A-4739-AF4F-9949C785FEE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2749" b="2041"/>
          <a:stretch/>
        </p:blipFill>
        <p:spPr>
          <a:xfrm>
            <a:off x="-584593" y="885423"/>
            <a:ext cx="5859316" cy="5100905"/>
          </a:xfrm>
          <a:prstGeom prst="rect">
            <a:avLst/>
          </a:prstGeom>
        </p:spPr>
      </p:pic>
      <p:sp>
        <p:nvSpPr>
          <p:cNvPr id="2" name="TextBox 1">
            <a:extLst>
              <a:ext uri="{FF2B5EF4-FFF2-40B4-BE49-F238E27FC236}">
                <a16:creationId xmlns:a16="http://schemas.microsoft.com/office/drawing/2014/main" id="{C6BB2070-F135-43CE-B704-F2EB69A0A40F}"/>
              </a:ext>
            </a:extLst>
          </p:cNvPr>
          <p:cNvSpPr txBox="1"/>
          <p:nvPr/>
        </p:nvSpPr>
        <p:spPr>
          <a:xfrm>
            <a:off x="5678108" y="1160553"/>
            <a:ext cx="6032990" cy="1815882"/>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a:solidFill>
                  <a:schemeClr val="tx1"/>
                </a:solidFill>
                <a:latin typeface="Plus Jakarta Sans" pitchFamily="2" charset="77"/>
              </a:rPr>
              <a:t>Aparca sin </a:t>
            </a:r>
            <a:r>
              <a:rPr lang="es-ES" noProof="0" dirty="0" err="1">
                <a:solidFill>
                  <a:schemeClr val="tx1"/>
                </a:solidFill>
                <a:latin typeface="Plus Jakarta Sans" pitchFamily="2" charset="77"/>
              </a:rPr>
              <a:t>parquimetros</a:t>
            </a:r>
            <a:endParaRPr lang="es-ES" noProof="0" dirty="0">
              <a:solidFill>
                <a:schemeClr val="tx1"/>
              </a:solidFill>
              <a:latin typeface="Plus Jakarta Sans" pitchFamily="2" charset="77"/>
            </a:endParaRPr>
          </a:p>
        </p:txBody>
      </p:sp>
      <p:sp>
        <p:nvSpPr>
          <p:cNvPr id="25" name="TextBox 24">
            <a:extLst>
              <a:ext uri="{FF2B5EF4-FFF2-40B4-BE49-F238E27FC236}">
                <a16:creationId xmlns:a16="http://schemas.microsoft.com/office/drawing/2014/main" id="{8FD692A6-06F3-43C1-88A8-89219FB57219}"/>
              </a:ext>
            </a:extLst>
          </p:cNvPr>
          <p:cNvSpPr txBox="1"/>
          <p:nvPr/>
        </p:nvSpPr>
        <p:spPr>
          <a:xfrm>
            <a:off x="6103558" y="3414204"/>
            <a:ext cx="5105890" cy="1080937"/>
          </a:xfrm>
          <a:prstGeom prst="rect">
            <a:avLst/>
          </a:prstGeom>
          <a:noFill/>
        </p:spPr>
        <p:txBody>
          <a:bodyPr wrap="square" rtlCol="0">
            <a:spAutoFit/>
          </a:bodyPr>
          <a:lstStyle/>
          <a:p>
            <a:pPr algn="just">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profit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overviews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Iterative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corporate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strategy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foster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collaborative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thinking</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further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overall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value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proposition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bisnis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holistic</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world</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view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of</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disruptive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innovation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via</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workplace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a:t>
            </a:r>
          </a:p>
        </p:txBody>
      </p:sp>
      <p:cxnSp>
        <p:nvCxnSpPr>
          <p:cNvPr id="26" name="Straight Connector 25">
            <a:extLst>
              <a:ext uri="{FF2B5EF4-FFF2-40B4-BE49-F238E27FC236}">
                <a16:creationId xmlns:a16="http://schemas.microsoft.com/office/drawing/2014/main" id="{43D26705-0B3B-45CD-AF4A-51B550DBBADB}"/>
              </a:ext>
            </a:extLst>
          </p:cNvPr>
          <p:cNvCxnSpPr>
            <a:cxnSpLocks/>
          </p:cNvCxnSpPr>
          <p:nvPr/>
        </p:nvCxnSpPr>
        <p:spPr>
          <a:xfrm>
            <a:off x="5814038" y="3498907"/>
            <a:ext cx="0" cy="91153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A643FF61-ED42-4C79-8042-8D48A69F03C6}"/>
              </a:ext>
            </a:extLst>
          </p:cNvPr>
          <p:cNvGrpSpPr/>
          <p:nvPr/>
        </p:nvGrpSpPr>
        <p:grpSpPr>
          <a:xfrm>
            <a:off x="5814038" y="5547872"/>
            <a:ext cx="5395410" cy="0"/>
            <a:chOff x="5814038" y="5547872"/>
            <a:chExt cx="5395410" cy="0"/>
          </a:xfrm>
        </p:grpSpPr>
        <p:cxnSp>
          <p:nvCxnSpPr>
            <p:cNvPr id="46" name="Straight Connector 45">
              <a:extLst>
                <a:ext uri="{FF2B5EF4-FFF2-40B4-BE49-F238E27FC236}">
                  <a16:creationId xmlns:a16="http://schemas.microsoft.com/office/drawing/2014/main" id="{1E7EDDA0-6518-4A70-952B-AAE06F78DC0D}"/>
                </a:ext>
              </a:extLst>
            </p:cNvPr>
            <p:cNvCxnSpPr>
              <a:cxnSpLocks/>
            </p:cNvCxnSpPr>
            <p:nvPr/>
          </p:nvCxnSpPr>
          <p:spPr>
            <a:xfrm>
              <a:off x="5814038" y="5547872"/>
              <a:ext cx="5395410" cy="0"/>
            </a:xfrm>
            <a:prstGeom prst="line">
              <a:avLst/>
            </a:prstGeom>
            <a:ln w="1270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073E5E1-4011-46FE-86C9-857CD76079DB}"/>
                </a:ext>
              </a:extLst>
            </p:cNvPr>
            <p:cNvCxnSpPr>
              <a:cxnSpLocks/>
            </p:cNvCxnSpPr>
            <p:nvPr/>
          </p:nvCxnSpPr>
          <p:spPr>
            <a:xfrm>
              <a:off x="5814038" y="5547872"/>
              <a:ext cx="488106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5" name="TextBox 44">
            <a:extLst>
              <a:ext uri="{FF2B5EF4-FFF2-40B4-BE49-F238E27FC236}">
                <a16:creationId xmlns:a16="http://schemas.microsoft.com/office/drawing/2014/main" id="{0B364272-915B-4E3B-9842-F188D4705597}"/>
              </a:ext>
            </a:extLst>
          </p:cNvPr>
          <p:cNvSpPr txBox="1"/>
          <p:nvPr/>
        </p:nvSpPr>
        <p:spPr>
          <a:xfrm>
            <a:off x="5705096" y="5038275"/>
            <a:ext cx="2242110" cy="338554"/>
          </a:xfrm>
          <a:prstGeom prst="rect">
            <a:avLst/>
          </a:prstGeom>
          <a:noFill/>
        </p:spPr>
        <p:txBody>
          <a:bodyPr wrap="square" rtlCol="0">
            <a:spAutoFit/>
          </a:bodyPr>
          <a:lstStyle/>
          <a:p>
            <a:r>
              <a:rPr lang="es-ES" sz="1600" noProof="0" dirty="0">
                <a:latin typeface="Mulish" pitchFamily="2" charset="77"/>
                <a:ea typeface="Open Sans Light" panose="020B0606030504020204" pitchFamily="34" charset="0"/>
                <a:cs typeface="Open Sans Light" panose="020B0606030504020204" pitchFamily="34" charset="0"/>
              </a:rPr>
              <a:t>Brand </a:t>
            </a:r>
            <a:r>
              <a:rPr lang="es-ES" sz="1600" noProof="0" dirty="0" err="1">
                <a:latin typeface="Mulish" pitchFamily="2" charset="77"/>
                <a:ea typeface="Open Sans Light" panose="020B0606030504020204" pitchFamily="34" charset="0"/>
                <a:cs typeface="Open Sans Light" panose="020B0606030504020204" pitchFamily="34" charset="0"/>
              </a:rPr>
              <a:t>Identity</a:t>
            </a:r>
            <a:endParaRPr lang="es-ES" sz="1600" noProof="0" dirty="0">
              <a:latin typeface="Mulish" pitchFamily="2" charset="77"/>
              <a:ea typeface="Open Sans Light" panose="020B0606030504020204" pitchFamily="34" charset="0"/>
              <a:cs typeface="Open Sans Light" panose="020B0606030504020204" pitchFamily="34" charset="0"/>
            </a:endParaRPr>
          </a:p>
        </p:txBody>
      </p:sp>
      <p:sp>
        <p:nvSpPr>
          <p:cNvPr id="48" name="TextBox 47">
            <a:extLst>
              <a:ext uri="{FF2B5EF4-FFF2-40B4-BE49-F238E27FC236}">
                <a16:creationId xmlns:a16="http://schemas.microsoft.com/office/drawing/2014/main" id="{8416B1D2-24A8-4087-A66D-1C5BEE46D8F5}"/>
              </a:ext>
            </a:extLst>
          </p:cNvPr>
          <p:cNvSpPr txBox="1"/>
          <p:nvPr/>
        </p:nvSpPr>
        <p:spPr>
          <a:xfrm>
            <a:off x="10371248" y="5038275"/>
            <a:ext cx="838200" cy="338554"/>
          </a:xfrm>
          <a:prstGeom prst="rect">
            <a:avLst/>
          </a:prstGeom>
          <a:noFill/>
        </p:spPr>
        <p:txBody>
          <a:bodyPr wrap="square" rtlCol="0">
            <a:spAutoFit/>
          </a:bodyPr>
          <a:lstStyle/>
          <a:p>
            <a:pPr algn="r"/>
            <a:r>
              <a:rPr lang="es-ES" sz="1600" noProof="0" dirty="0">
                <a:latin typeface="Mulish" pitchFamily="2" charset="77"/>
                <a:ea typeface="Open Sans Light" panose="020B0606030504020204" pitchFamily="34" charset="0"/>
                <a:cs typeface="Open Sans Light" panose="020B0606030504020204" pitchFamily="34" charset="0"/>
              </a:rPr>
              <a:t>90%</a:t>
            </a:r>
          </a:p>
        </p:txBody>
      </p:sp>
      <p:pic>
        <p:nvPicPr>
          <p:cNvPr id="7" name="Marcador de posición de imagen 6">
            <a:extLst>
              <a:ext uri="{FF2B5EF4-FFF2-40B4-BE49-F238E27FC236}">
                <a16:creationId xmlns:a16="http://schemas.microsoft.com/office/drawing/2014/main" id="{44B65BD2-24E7-42BD-F808-8B5FD33D75AD}"/>
              </a:ext>
            </a:extLst>
          </p:cNvPr>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1614" r="1614"/>
          <a:stretch/>
        </p:blipFill>
        <p:spPr>
          <a:xfrm>
            <a:off x="-268754" y="1220224"/>
            <a:ext cx="5227638" cy="3038475"/>
          </a:xfrm>
        </p:spPr>
      </p:pic>
    </p:spTree>
    <p:extLst>
      <p:ext uri="{BB962C8B-B14F-4D97-AF65-F5344CB8AC3E}">
        <p14:creationId xmlns:p14="http://schemas.microsoft.com/office/powerpoint/2010/main" val="39323234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790081D-460A-1791-B5E0-CEE802EE2FC0}"/>
            </a:ext>
          </a:extLst>
        </p:cNvPr>
        <p:cNvGrpSpPr/>
        <p:nvPr/>
      </p:nvGrpSpPr>
      <p:grpSpPr>
        <a:xfrm>
          <a:off x="0" y="0"/>
          <a:ext cx="0" cy="0"/>
          <a:chOff x="0" y="0"/>
          <a:chExt cx="0" cy="0"/>
        </a:xfrm>
      </p:grpSpPr>
      <p:pic>
        <p:nvPicPr>
          <p:cNvPr id="24" name="Picture 23">
            <a:extLst>
              <a:ext uri="{FF2B5EF4-FFF2-40B4-BE49-F238E27FC236}">
                <a16:creationId xmlns:a16="http://schemas.microsoft.com/office/drawing/2014/main" id="{23CC5123-5369-8A66-ECD8-F412E9A56A7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2749" b="2041"/>
          <a:stretch/>
        </p:blipFill>
        <p:spPr>
          <a:xfrm>
            <a:off x="-584593" y="885423"/>
            <a:ext cx="5859316" cy="5100905"/>
          </a:xfrm>
          <a:prstGeom prst="rect">
            <a:avLst/>
          </a:prstGeom>
        </p:spPr>
      </p:pic>
      <p:sp>
        <p:nvSpPr>
          <p:cNvPr id="2" name="TextBox 1">
            <a:extLst>
              <a:ext uri="{FF2B5EF4-FFF2-40B4-BE49-F238E27FC236}">
                <a16:creationId xmlns:a16="http://schemas.microsoft.com/office/drawing/2014/main" id="{DFE5DB05-362A-321B-8352-AE8DDA10297D}"/>
              </a:ext>
            </a:extLst>
          </p:cNvPr>
          <p:cNvSpPr txBox="1"/>
          <p:nvPr/>
        </p:nvSpPr>
        <p:spPr>
          <a:xfrm>
            <a:off x="5678108" y="1160553"/>
            <a:ext cx="6032990" cy="1815882"/>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a:solidFill>
                  <a:schemeClr val="tx1"/>
                </a:solidFill>
                <a:latin typeface="Plus Jakarta Sans" pitchFamily="2" charset="77"/>
              </a:rPr>
              <a:t>Aparca sin </a:t>
            </a:r>
            <a:r>
              <a:rPr lang="es-ES" noProof="0" dirty="0" err="1">
                <a:solidFill>
                  <a:schemeClr val="tx1"/>
                </a:solidFill>
                <a:latin typeface="Plus Jakarta Sans" pitchFamily="2" charset="77"/>
              </a:rPr>
              <a:t>parquimetros</a:t>
            </a:r>
            <a:endParaRPr lang="es-ES" noProof="0" dirty="0">
              <a:solidFill>
                <a:schemeClr val="tx1"/>
              </a:solidFill>
              <a:latin typeface="Plus Jakarta Sans" pitchFamily="2" charset="77"/>
            </a:endParaRPr>
          </a:p>
        </p:txBody>
      </p:sp>
      <p:sp>
        <p:nvSpPr>
          <p:cNvPr id="25" name="TextBox 24">
            <a:extLst>
              <a:ext uri="{FF2B5EF4-FFF2-40B4-BE49-F238E27FC236}">
                <a16:creationId xmlns:a16="http://schemas.microsoft.com/office/drawing/2014/main" id="{29094B89-4F8F-1622-E340-CDD6B1EBD38B}"/>
              </a:ext>
            </a:extLst>
          </p:cNvPr>
          <p:cNvSpPr txBox="1"/>
          <p:nvPr/>
        </p:nvSpPr>
        <p:spPr>
          <a:xfrm>
            <a:off x="6103558" y="3414204"/>
            <a:ext cx="5105890" cy="1080937"/>
          </a:xfrm>
          <a:prstGeom prst="rect">
            <a:avLst/>
          </a:prstGeom>
          <a:noFill/>
        </p:spPr>
        <p:txBody>
          <a:bodyPr wrap="square" rtlCol="0">
            <a:spAutoFit/>
          </a:bodyPr>
          <a:lstStyle/>
          <a:p>
            <a:pPr algn="just">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profit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overviews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Iterative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corporate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strategy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foster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collaborative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thinking</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further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overall</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value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proposition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the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bisnis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holistic</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world</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view</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of</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disruptive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innovation</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via</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workplace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a:t>
            </a:r>
          </a:p>
        </p:txBody>
      </p:sp>
      <p:cxnSp>
        <p:nvCxnSpPr>
          <p:cNvPr id="26" name="Straight Connector 25">
            <a:extLst>
              <a:ext uri="{FF2B5EF4-FFF2-40B4-BE49-F238E27FC236}">
                <a16:creationId xmlns:a16="http://schemas.microsoft.com/office/drawing/2014/main" id="{08BB3D25-BF4D-E1E1-3E60-60C66721BB53}"/>
              </a:ext>
            </a:extLst>
          </p:cNvPr>
          <p:cNvCxnSpPr>
            <a:cxnSpLocks/>
          </p:cNvCxnSpPr>
          <p:nvPr/>
        </p:nvCxnSpPr>
        <p:spPr>
          <a:xfrm>
            <a:off x="5814038" y="3498907"/>
            <a:ext cx="0" cy="91153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149117B8-4C40-FE61-1465-8AA8D28A0E96}"/>
              </a:ext>
            </a:extLst>
          </p:cNvPr>
          <p:cNvGrpSpPr/>
          <p:nvPr/>
        </p:nvGrpSpPr>
        <p:grpSpPr>
          <a:xfrm>
            <a:off x="5814038" y="5547872"/>
            <a:ext cx="5395410" cy="0"/>
            <a:chOff x="5814038" y="5547872"/>
            <a:chExt cx="5395410" cy="0"/>
          </a:xfrm>
        </p:grpSpPr>
        <p:cxnSp>
          <p:nvCxnSpPr>
            <p:cNvPr id="46" name="Straight Connector 45">
              <a:extLst>
                <a:ext uri="{FF2B5EF4-FFF2-40B4-BE49-F238E27FC236}">
                  <a16:creationId xmlns:a16="http://schemas.microsoft.com/office/drawing/2014/main" id="{E703434E-CB6F-8B95-D0E2-DC6FEA8C9DAB}"/>
                </a:ext>
              </a:extLst>
            </p:cNvPr>
            <p:cNvCxnSpPr>
              <a:cxnSpLocks/>
            </p:cNvCxnSpPr>
            <p:nvPr/>
          </p:nvCxnSpPr>
          <p:spPr>
            <a:xfrm>
              <a:off x="5814038" y="5547872"/>
              <a:ext cx="5395410" cy="0"/>
            </a:xfrm>
            <a:prstGeom prst="line">
              <a:avLst/>
            </a:prstGeom>
            <a:ln w="1270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51E621A-2CA1-F756-16DA-65E95A3D5545}"/>
                </a:ext>
              </a:extLst>
            </p:cNvPr>
            <p:cNvCxnSpPr>
              <a:cxnSpLocks/>
            </p:cNvCxnSpPr>
            <p:nvPr/>
          </p:nvCxnSpPr>
          <p:spPr>
            <a:xfrm>
              <a:off x="5814038" y="5547872"/>
              <a:ext cx="4881060" cy="0"/>
            </a:xfrm>
            <a:prstGeom prst="line">
              <a:avLst/>
            </a:prstGeom>
            <a:ln w="1270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5" name="TextBox 44">
            <a:extLst>
              <a:ext uri="{FF2B5EF4-FFF2-40B4-BE49-F238E27FC236}">
                <a16:creationId xmlns:a16="http://schemas.microsoft.com/office/drawing/2014/main" id="{5D8FE796-1DF2-3F0F-350E-AA6992666624}"/>
              </a:ext>
            </a:extLst>
          </p:cNvPr>
          <p:cNvSpPr txBox="1"/>
          <p:nvPr/>
        </p:nvSpPr>
        <p:spPr>
          <a:xfrm>
            <a:off x="5705096" y="5038275"/>
            <a:ext cx="2242110" cy="338554"/>
          </a:xfrm>
          <a:prstGeom prst="rect">
            <a:avLst/>
          </a:prstGeom>
          <a:noFill/>
        </p:spPr>
        <p:txBody>
          <a:bodyPr wrap="square" rtlCol="0">
            <a:spAutoFit/>
          </a:bodyPr>
          <a:lstStyle/>
          <a:p>
            <a:r>
              <a:rPr lang="es-ES" sz="1600" noProof="0" dirty="0">
                <a:latin typeface="Mulish" pitchFamily="2" charset="77"/>
                <a:ea typeface="Open Sans Light" panose="020B0606030504020204" pitchFamily="34" charset="0"/>
                <a:cs typeface="Open Sans Light" panose="020B0606030504020204" pitchFamily="34" charset="0"/>
              </a:rPr>
              <a:t>Brand </a:t>
            </a:r>
            <a:r>
              <a:rPr lang="es-ES" sz="1600" noProof="0" dirty="0" err="1">
                <a:latin typeface="Mulish" pitchFamily="2" charset="77"/>
                <a:ea typeface="Open Sans Light" panose="020B0606030504020204" pitchFamily="34" charset="0"/>
                <a:cs typeface="Open Sans Light" panose="020B0606030504020204" pitchFamily="34" charset="0"/>
              </a:rPr>
              <a:t>Identity</a:t>
            </a:r>
            <a:endParaRPr lang="es-ES" sz="1600" noProof="0" dirty="0">
              <a:latin typeface="Mulish" pitchFamily="2" charset="77"/>
              <a:ea typeface="Open Sans Light" panose="020B0606030504020204" pitchFamily="34" charset="0"/>
              <a:cs typeface="Open Sans Light" panose="020B0606030504020204" pitchFamily="34" charset="0"/>
            </a:endParaRPr>
          </a:p>
        </p:txBody>
      </p:sp>
      <p:sp>
        <p:nvSpPr>
          <p:cNvPr id="48" name="TextBox 47">
            <a:extLst>
              <a:ext uri="{FF2B5EF4-FFF2-40B4-BE49-F238E27FC236}">
                <a16:creationId xmlns:a16="http://schemas.microsoft.com/office/drawing/2014/main" id="{BFB27253-F4B5-6D5C-8CE5-441BF12D8980}"/>
              </a:ext>
            </a:extLst>
          </p:cNvPr>
          <p:cNvSpPr txBox="1"/>
          <p:nvPr/>
        </p:nvSpPr>
        <p:spPr>
          <a:xfrm>
            <a:off x="10371248" y="5038275"/>
            <a:ext cx="838200" cy="338554"/>
          </a:xfrm>
          <a:prstGeom prst="rect">
            <a:avLst/>
          </a:prstGeom>
          <a:noFill/>
        </p:spPr>
        <p:txBody>
          <a:bodyPr wrap="square" rtlCol="0">
            <a:spAutoFit/>
          </a:bodyPr>
          <a:lstStyle/>
          <a:p>
            <a:pPr algn="r"/>
            <a:r>
              <a:rPr lang="es-ES" sz="1600" noProof="0" dirty="0">
                <a:latin typeface="Mulish" pitchFamily="2" charset="77"/>
                <a:ea typeface="Open Sans Light" panose="020B0606030504020204" pitchFamily="34" charset="0"/>
                <a:cs typeface="Open Sans Light" panose="020B0606030504020204" pitchFamily="34" charset="0"/>
              </a:rPr>
              <a:t>90%</a:t>
            </a:r>
          </a:p>
        </p:txBody>
      </p:sp>
      <p:pic>
        <p:nvPicPr>
          <p:cNvPr id="7" name="Marcador de posición de imagen 6">
            <a:extLst>
              <a:ext uri="{FF2B5EF4-FFF2-40B4-BE49-F238E27FC236}">
                <a16:creationId xmlns:a16="http://schemas.microsoft.com/office/drawing/2014/main" id="{5D4C4E99-31DF-68B3-BE31-CD502795A104}"/>
              </a:ext>
            </a:extLst>
          </p:cNvPr>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l="1614" r="1614"/>
          <a:stretch/>
        </p:blipFill>
        <p:spPr>
          <a:xfrm>
            <a:off x="-268754" y="1220224"/>
            <a:ext cx="5227638" cy="3038475"/>
          </a:xfrm>
        </p:spPr>
      </p:pic>
    </p:spTree>
    <p:extLst>
      <p:ext uri="{BB962C8B-B14F-4D97-AF65-F5344CB8AC3E}">
        <p14:creationId xmlns:p14="http://schemas.microsoft.com/office/powerpoint/2010/main" val="35588039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6BF0B8-4A55-E8CA-7A11-D1D6F1AF17F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98FE23A-0BC9-2BCE-EB73-BB1AC0F52489}"/>
              </a:ext>
            </a:extLst>
          </p:cNvPr>
          <p:cNvSpPr txBox="1"/>
          <p:nvPr/>
        </p:nvSpPr>
        <p:spPr>
          <a:xfrm>
            <a:off x="5678108" y="1160553"/>
            <a:ext cx="6032990" cy="1815882"/>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a:solidFill>
                  <a:schemeClr val="tx1"/>
                </a:solidFill>
                <a:latin typeface="Plus Jakarta Sans" pitchFamily="2" charset="77"/>
              </a:rPr>
              <a:t>Sin colas ni tickets en peajes</a:t>
            </a:r>
          </a:p>
        </p:txBody>
      </p:sp>
      <p:sp>
        <p:nvSpPr>
          <p:cNvPr id="25" name="TextBox 24">
            <a:extLst>
              <a:ext uri="{FF2B5EF4-FFF2-40B4-BE49-F238E27FC236}">
                <a16:creationId xmlns:a16="http://schemas.microsoft.com/office/drawing/2014/main" id="{C50AA035-CECC-28AB-688C-C42EC118E170}"/>
              </a:ext>
            </a:extLst>
          </p:cNvPr>
          <p:cNvSpPr txBox="1"/>
          <p:nvPr/>
        </p:nvSpPr>
        <p:spPr>
          <a:xfrm>
            <a:off x="5779094" y="3076437"/>
            <a:ext cx="5105890" cy="997437"/>
          </a:xfrm>
          <a:prstGeom prst="rect">
            <a:avLst/>
          </a:prstGeom>
          <a:noFill/>
        </p:spPr>
        <p:txBody>
          <a:bodyPr wrap="square" rtlCol="0">
            <a:spAutoFit/>
          </a:bodyPr>
          <a:lstStyle/>
          <a:p>
            <a:pPr algn="just">
              <a:lnSpc>
                <a:spcPct val="150000"/>
              </a:lnSpc>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Evita colas y tickets en peajes y parkings con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Via</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-T. Además disfruta de descuentos en autopistas y gestiona todos tus gastos de conducción fácilmente desde una sola app. ¡Más comodidad, más ahorro!.</a:t>
            </a:r>
          </a:p>
        </p:txBody>
      </p:sp>
      <p:pic>
        <p:nvPicPr>
          <p:cNvPr id="7" name="Marcador de posición de imagen 6">
            <a:extLst>
              <a:ext uri="{FF2B5EF4-FFF2-40B4-BE49-F238E27FC236}">
                <a16:creationId xmlns:a16="http://schemas.microsoft.com/office/drawing/2014/main" id="{1643926C-955D-3082-6134-40EE78DAB15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5974" r="15974"/>
          <a:stretch/>
        </p:blipFill>
        <p:spPr>
          <a:xfrm>
            <a:off x="901310" y="1212740"/>
            <a:ext cx="4370529" cy="4816795"/>
          </a:xfrm>
        </p:spPr>
      </p:pic>
      <p:sp>
        <p:nvSpPr>
          <p:cNvPr id="3" name="TextBox 24">
            <a:extLst>
              <a:ext uri="{FF2B5EF4-FFF2-40B4-BE49-F238E27FC236}">
                <a16:creationId xmlns:a16="http://schemas.microsoft.com/office/drawing/2014/main" id="{B4F79762-4B1E-F7E1-C891-2BAAD92F76EC}"/>
              </a:ext>
            </a:extLst>
          </p:cNvPr>
          <p:cNvSpPr txBox="1"/>
          <p:nvPr/>
        </p:nvSpPr>
        <p:spPr>
          <a:xfrm>
            <a:off x="5779094" y="4014798"/>
            <a:ext cx="5105890" cy="1304675"/>
          </a:xfrm>
          <a:prstGeom prst="rect">
            <a:avLst/>
          </a:prstGeom>
          <a:noFill/>
        </p:spPr>
        <p:txBody>
          <a:bodyPr wrap="square" rtlCol="0">
            <a:spAutoFit/>
          </a:bodyPr>
          <a:lstStyle/>
          <a:p>
            <a:pPr algn="just">
              <a:lnSpc>
                <a:spcPct val="150000"/>
              </a:lnSpc>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Controla las Zonas de Bajas Emisiones (ZBE) y encuentra aparcamientos disuasorios (Park &amp;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con facilidad en toda España. Podrás evitar multas y mantente al tanto de las restricciones de acceso.  Todo esto, y más, disponible directamente desde la app de Bip&amp;Drive.</a:t>
            </a:r>
          </a:p>
        </p:txBody>
      </p:sp>
    </p:spTree>
    <p:extLst>
      <p:ext uri="{BB962C8B-B14F-4D97-AF65-F5344CB8AC3E}">
        <p14:creationId xmlns:p14="http://schemas.microsoft.com/office/powerpoint/2010/main" val="26038916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AE2D783-43E5-50FD-7126-096705AB3BF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0231A08-A72A-E265-D5D1-BEFECE3E5D6D}"/>
              </a:ext>
            </a:extLst>
          </p:cNvPr>
          <p:cNvSpPr txBox="1"/>
          <p:nvPr/>
        </p:nvSpPr>
        <p:spPr>
          <a:xfrm>
            <a:off x="1200985" y="1026810"/>
            <a:ext cx="5716006" cy="1815882"/>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noProof="0" dirty="0">
                <a:solidFill>
                  <a:schemeClr val="tx1"/>
                </a:solidFill>
                <a:latin typeface="Plus Jakarta Sans" pitchFamily="2" charset="77"/>
              </a:rPr>
              <a:t>Sin colas ni tickets en peajes</a:t>
            </a:r>
          </a:p>
        </p:txBody>
      </p:sp>
      <p:sp>
        <p:nvSpPr>
          <p:cNvPr id="25" name="TextBox 24">
            <a:extLst>
              <a:ext uri="{FF2B5EF4-FFF2-40B4-BE49-F238E27FC236}">
                <a16:creationId xmlns:a16="http://schemas.microsoft.com/office/drawing/2014/main" id="{32198EEC-739C-BE49-691E-1BA2242A9C4F}"/>
              </a:ext>
            </a:extLst>
          </p:cNvPr>
          <p:cNvSpPr txBox="1"/>
          <p:nvPr/>
        </p:nvSpPr>
        <p:spPr>
          <a:xfrm>
            <a:off x="1287222" y="3178666"/>
            <a:ext cx="5105890" cy="997437"/>
          </a:xfrm>
          <a:prstGeom prst="rect">
            <a:avLst/>
          </a:prstGeom>
          <a:noFill/>
        </p:spPr>
        <p:txBody>
          <a:bodyPr wrap="square" rtlCol="0">
            <a:spAutoFit/>
          </a:bodyPr>
          <a:lstStyle/>
          <a:p>
            <a:pPr algn="just">
              <a:lnSpc>
                <a:spcPct val="150000"/>
              </a:lnSpc>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Evita colas y tickets en peajes y parkings con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Via</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-T. Además disfruta de descuentos en autopistas y gestiona todos tus gastos de conducción fácilmente desde una sola app. ¡Más comodidad, más ahorro!.</a:t>
            </a:r>
          </a:p>
        </p:txBody>
      </p:sp>
      <p:pic>
        <p:nvPicPr>
          <p:cNvPr id="7" name="Marcador de posición de imagen 6">
            <a:extLst>
              <a:ext uri="{FF2B5EF4-FFF2-40B4-BE49-F238E27FC236}">
                <a16:creationId xmlns:a16="http://schemas.microsoft.com/office/drawing/2014/main" id="{51F25F1D-61F5-F927-8412-999DF3114EB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1499" r="11499"/>
          <a:stretch/>
        </p:blipFill>
        <p:spPr>
          <a:xfrm>
            <a:off x="7169537" y="770269"/>
            <a:ext cx="5569612" cy="4816795"/>
          </a:xfrm>
        </p:spPr>
      </p:pic>
      <p:sp>
        <p:nvSpPr>
          <p:cNvPr id="3" name="TextBox 24">
            <a:extLst>
              <a:ext uri="{FF2B5EF4-FFF2-40B4-BE49-F238E27FC236}">
                <a16:creationId xmlns:a16="http://schemas.microsoft.com/office/drawing/2014/main" id="{94401D15-DB1B-9FEA-48F9-5516BF3C3164}"/>
              </a:ext>
            </a:extLst>
          </p:cNvPr>
          <p:cNvSpPr txBox="1"/>
          <p:nvPr/>
        </p:nvSpPr>
        <p:spPr>
          <a:xfrm>
            <a:off x="1287222" y="4102280"/>
            <a:ext cx="5105890" cy="1304675"/>
          </a:xfrm>
          <a:prstGeom prst="rect">
            <a:avLst/>
          </a:prstGeom>
          <a:noFill/>
        </p:spPr>
        <p:txBody>
          <a:bodyPr wrap="square" rtlCol="0">
            <a:spAutoFit/>
          </a:bodyPr>
          <a:lstStyle/>
          <a:p>
            <a:pPr algn="just">
              <a:lnSpc>
                <a:spcPct val="150000"/>
              </a:lnSpc>
            </a:pP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Controla las Zonas de Bajas Emisiones (ZBE) y encuentra aparcamientos disuasorios (Park &amp;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con facilidad en toda España. Podrás evitar multas y mantente al tanto de las restricciones de acceso.  Todo esto, y más, disponible directamente desde la app de Bip&amp;Drive.</a:t>
            </a:r>
          </a:p>
        </p:txBody>
      </p:sp>
    </p:spTree>
    <p:extLst>
      <p:ext uri="{BB962C8B-B14F-4D97-AF65-F5344CB8AC3E}">
        <p14:creationId xmlns:p14="http://schemas.microsoft.com/office/powerpoint/2010/main" val="25070963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8A9BB8F-42E5-41E8-8BA9-91C72F105C1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37" r="1"/>
          <a:stretch/>
        </p:blipFill>
        <p:spPr>
          <a:xfrm>
            <a:off x="962374" y="2666610"/>
            <a:ext cx="5265442" cy="3091469"/>
          </a:xfrm>
          <a:prstGeom prst="rect">
            <a:avLst/>
          </a:prstGeom>
        </p:spPr>
      </p:pic>
      <p:pic>
        <p:nvPicPr>
          <p:cNvPr id="6" name="Marcador de posición de imagen 5" descr="Imagen de la pantalla de un coche&#10;&#10;El contenido generado por IA puede ser incorrecto.">
            <a:extLst>
              <a:ext uri="{FF2B5EF4-FFF2-40B4-BE49-F238E27FC236}">
                <a16:creationId xmlns:a16="http://schemas.microsoft.com/office/drawing/2014/main" id="{6860B94B-917E-9E20-7016-EFE93E7DC8D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6167" r="6167"/>
          <a:stretch>
            <a:fillRect/>
          </a:stretch>
        </p:blipFill>
        <p:spPr/>
      </p:pic>
      <p:sp>
        <p:nvSpPr>
          <p:cNvPr id="33" name="TextBox 32">
            <a:extLst>
              <a:ext uri="{FF2B5EF4-FFF2-40B4-BE49-F238E27FC236}">
                <a16:creationId xmlns:a16="http://schemas.microsoft.com/office/drawing/2014/main" id="{05C98D6C-C2E5-4E3E-9145-B03D5FCE32F6}"/>
              </a:ext>
            </a:extLst>
          </p:cNvPr>
          <p:cNvSpPr txBox="1"/>
          <p:nvPr/>
        </p:nvSpPr>
        <p:spPr>
          <a:xfrm>
            <a:off x="6890659" y="2202237"/>
            <a:ext cx="4135318" cy="1569660"/>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sz="4800" noProof="0" dirty="0">
                <a:latin typeface="Plus Jakarta Sans" pitchFamily="2" charset="77"/>
              </a:rPr>
              <a:t>El parking sin tickets</a:t>
            </a:r>
          </a:p>
        </p:txBody>
      </p:sp>
      <p:cxnSp>
        <p:nvCxnSpPr>
          <p:cNvPr id="41" name="Straight Connector 40">
            <a:extLst>
              <a:ext uri="{FF2B5EF4-FFF2-40B4-BE49-F238E27FC236}">
                <a16:creationId xmlns:a16="http://schemas.microsoft.com/office/drawing/2014/main" id="{0ACD098D-DF93-41FC-A64D-E2930731D8A7}"/>
              </a:ext>
            </a:extLst>
          </p:cNvPr>
          <p:cNvCxnSpPr>
            <a:cxnSpLocks/>
          </p:cNvCxnSpPr>
          <p:nvPr/>
        </p:nvCxnSpPr>
        <p:spPr>
          <a:xfrm>
            <a:off x="7017714" y="1990419"/>
            <a:ext cx="62720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308E8CC1-5C64-4400-AEB4-E4F2919A8CE6}"/>
              </a:ext>
            </a:extLst>
          </p:cNvPr>
          <p:cNvGrpSpPr/>
          <p:nvPr/>
        </p:nvGrpSpPr>
        <p:grpSpPr>
          <a:xfrm>
            <a:off x="4779650" y="4203332"/>
            <a:ext cx="6246327" cy="1790372"/>
            <a:chOff x="4779650" y="4203332"/>
            <a:chExt cx="6246327" cy="1790372"/>
          </a:xfrm>
        </p:grpSpPr>
        <p:sp>
          <p:nvSpPr>
            <p:cNvPr id="43" name="Rectangle 42">
              <a:extLst>
                <a:ext uri="{FF2B5EF4-FFF2-40B4-BE49-F238E27FC236}">
                  <a16:creationId xmlns:a16="http://schemas.microsoft.com/office/drawing/2014/main" id="{126DEDEB-FD56-4953-859B-CFF7A29ED490}"/>
                </a:ext>
              </a:extLst>
            </p:cNvPr>
            <p:cNvSpPr/>
            <p:nvPr/>
          </p:nvSpPr>
          <p:spPr>
            <a:xfrm>
              <a:off x="4779650" y="4203332"/>
              <a:ext cx="4500472" cy="1790372"/>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44" name="Rectangle 43">
              <a:extLst>
                <a:ext uri="{FF2B5EF4-FFF2-40B4-BE49-F238E27FC236}">
                  <a16:creationId xmlns:a16="http://schemas.microsoft.com/office/drawing/2014/main" id="{D31E6ADE-30F5-4813-A7C3-7EC1A61A5133}"/>
                </a:ext>
              </a:extLst>
            </p:cNvPr>
            <p:cNvSpPr/>
            <p:nvPr/>
          </p:nvSpPr>
          <p:spPr>
            <a:xfrm>
              <a:off x="9280122" y="4203332"/>
              <a:ext cx="1745855" cy="1790372"/>
            </a:xfrm>
            <a:prstGeom prst="rect">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grpSp>
      <p:sp>
        <p:nvSpPr>
          <p:cNvPr id="36" name="TextBox 35">
            <a:extLst>
              <a:ext uri="{FF2B5EF4-FFF2-40B4-BE49-F238E27FC236}">
                <a16:creationId xmlns:a16="http://schemas.microsoft.com/office/drawing/2014/main" id="{886EA779-9AE8-49DD-A395-FA598C44AD35}"/>
              </a:ext>
            </a:extLst>
          </p:cNvPr>
          <p:cNvSpPr txBox="1"/>
          <p:nvPr/>
        </p:nvSpPr>
        <p:spPr>
          <a:xfrm>
            <a:off x="5129336" y="4621561"/>
            <a:ext cx="4046361" cy="953915"/>
          </a:xfrm>
          <a:prstGeom prst="rect">
            <a:avLst/>
          </a:prstGeom>
          <a:noFill/>
        </p:spPr>
        <p:txBody>
          <a:bodyPr wrap="square" rtlCol="0">
            <a:spAutoFit/>
          </a:bodyPr>
          <a:lstStyle/>
          <a:p>
            <a:pPr>
              <a:lnSpc>
                <a:spcPct val="120000"/>
              </a:lnSpc>
            </a:pP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We</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work</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to</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get</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it</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your</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issues</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and are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driven</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to</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inquire</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way</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better</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questions</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within</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the</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interest</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of</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making</a:t>
            </a:r>
            <a:r>
              <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rPr>
              <a:t> </a:t>
            </a:r>
            <a:r>
              <a:rPr lang="es-ES" sz="1600" i="1" noProof="0" dirty="0" err="1">
                <a:solidFill>
                  <a:srgbClr val="072A49"/>
                </a:solidFill>
                <a:latin typeface="Mulish" pitchFamily="2" charset="77"/>
                <a:ea typeface="Open Sans SemiBold" panose="020B0706030804020204" pitchFamily="34" charset="0"/>
                <a:cs typeface="Open Sans SemiBold" panose="020B0706030804020204" pitchFamily="34" charset="0"/>
              </a:rPr>
              <a:t>work</a:t>
            </a:r>
            <a:endParaRPr lang="es-ES" sz="1600" i="1" noProof="0" dirty="0">
              <a:solidFill>
                <a:srgbClr val="072A49"/>
              </a:solidFill>
              <a:latin typeface="Mulish" pitchFamily="2" charset="77"/>
              <a:ea typeface="Open Sans SemiBold" panose="020B0706030804020204" pitchFamily="34" charset="0"/>
              <a:cs typeface="Open Sans SemiBold" panose="020B0706030804020204" pitchFamily="34" charset="0"/>
            </a:endParaRPr>
          </a:p>
        </p:txBody>
      </p:sp>
      <p:grpSp>
        <p:nvGrpSpPr>
          <p:cNvPr id="45" name="Group 44">
            <a:extLst>
              <a:ext uri="{FF2B5EF4-FFF2-40B4-BE49-F238E27FC236}">
                <a16:creationId xmlns:a16="http://schemas.microsoft.com/office/drawing/2014/main" id="{8FA393DD-2378-4FDC-8196-553039177092}"/>
              </a:ext>
            </a:extLst>
          </p:cNvPr>
          <p:cNvGrpSpPr/>
          <p:nvPr/>
        </p:nvGrpSpPr>
        <p:grpSpPr>
          <a:xfrm>
            <a:off x="9512226" y="4457700"/>
            <a:ext cx="1281646" cy="1281636"/>
            <a:chOff x="8749887" y="-547887"/>
            <a:chExt cx="1348224" cy="1348214"/>
          </a:xfrm>
        </p:grpSpPr>
        <p:sp>
          <p:nvSpPr>
            <p:cNvPr id="24" name="TextBox 23">
              <a:extLst>
                <a:ext uri="{FF2B5EF4-FFF2-40B4-BE49-F238E27FC236}">
                  <a16:creationId xmlns:a16="http://schemas.microsoft.com/office/drawing/2014/main" id="{F42DC0B4-2C7F-4F66-BEC9-12648E3D4FDA}"/>
                </a:ext>
              </a:extLst>
            </p:cNvPr>
            <p:cNvSpPr txBox="1"/>
            <p:nvPr/>
          </p:nvSpPr>
          <p:spPr>
            <a:xfrm>
              <a:off x="8888521" y="-176532"/>
              <a:ext cx="1070957" cy="485647"/>
            </a:xfrm>
            <a:prstGeom prst="rect">
              <a:avLst/>
            </a:prstGeom>
            <a:noFill/>
          </p:spPr>
          <p:txBody>
            <a:bodyPr wrap="square" rtlCol="0">
              <a:spAutoFit/>
            </a:bodyPr>
            <a:lstStyle/>
            <a:p>
              <a:pPr algn="ctr"/>
              <a:r>
                <a:rPr lang="es-ES" sz="2400" b="1" noProof="0" dirty="0">
                  <a:solidFill>
                    <a:schemeClr val="bg1"/>
                  </a:solidFill>
                  <a:latin typeface="Plus Jakarta Sans" pitchFamily="2" charset="77"/>
                  <a:ea typeface="Inter" panose="020B0502030000000004" pitchFamily="34" charset="0"/>
                  <a:cs typeface="Poppins SemiBold" panose="00000700000000000000" pitchFamily="2" charset="0"/>
                </a:rPr>
                <a:t>75%</a:t>
              </a:r>
            </a:p>
          </p:txBody>
        </p:sp>
        <p:sp>
          <p:nvSpPr>
            <p:cNvPr id="25" name="TextBox 24">
              <a:extLst>
                <a:ext uri="{FF2B5EF4-FFF2-40B4-BE49-F238E27FC236}">
                  <a16:creationId xmlns:a16="http://schemas.microsoft.com/office/drawing/2014/main" id="{85F47DE5-DD41-4CB0-A9EB-6D7EA36CCF69}"/>
                </a:ext>
              </a:extLst>
            </p:cNvPr>
            <p:cNvSpPr txBox="1"/>
            <p:nvPr/>
          </p:nvSpPr>
          <p:spPr>
            <a:xfrm>
              <a:off x="8888521" y="232142"/>
              <a:ext cx="1070957" cy="275200"/>
            </a:xfrm>
            <a:prstGeom prst="rect">
              <a:avLst/>
            </a:prstGeom>
            <a:noFill/>
          </p:spPr>
          <p:txBody>
            <a:bodyPr wrap="square" rtlCol="0">
              <a:spAutoFit/>
            </a:bodyPr>
            <a:lstStyle/>
            <a:p>
              <a:pPr algn="ctr"/>
              <a:r>
                <a:rPr lang="es-ES" sz="1100" noProof="0" dirty="0" err="1">
                  <a:solidFill>
                    <a:schemeClr val="bg1"/>
                  </a:solidFill>
                  <a:latin typeface="Mulish" pitchFamily="2" charset="77"/>
                  <a:ea typeface="Open Sans Light" panose="020B0606030504020204" pitchFamily="34" charset="0"/>
                  <a:cs typeface="Open Sans Light" panose="020B0606030504020204" pitchFamily="34" charset="0"/>
                </a:rPr>
                <a:t>Statistic</a:t>
              </a:r>
              <a:endParaRPr lang="es-ES" sz="1100" noProof="0" dirty="0">
                <a:solidFill>
                  <a:schemeClr val="bg1"/>
                </a:solidFill>
                <a:latin typeface="Mulish" pitchFamily="2" charset="77"/>
                <a:ea typeface="Open Sans Light" panose="020B0606030504020204" pitchFamily="34" charset="0"/>
                <a:cs typeface="Open Sans Light" panose="020B0606030504020204" pitchFamily="34" charset="0"/>
              </a:endParaRPr>
            </a:p>
          </p:txBody>
        </p:sp>
        <p:grpSp>
          <p:nvGrpSpPr>
            <p:cNvPr id="27" name="Group 26">
              <a:extLst>
                <a:ext uri="{FF2B5EF4-FFF2-40B4-BE49-F238E27FC236}">
                  <a16:creationId xmlns:a16="http://schemas.microsoft.com/office/drawing/2014/main" id="{E381CA43-D644-4C2B-B955-FD2FE3137F3A}"/>
                </a:ext>
              </a:extLst>
            </p:cNvPr>
            <p:cNvGrpSpPr/>
            <p:nvPr/>
          </p:nvGrpSpPr>
          <p:grpSpPr>
            <a:xfrm>
              <a:off x="8749887" y="-547887"/>
              <a:ext cx="1348224" cy="1348214"/>
              <a:chOff x="3608066" y="3844178"/>
              <a:chExt cx="1348224" cy="1348214"/>
            </a:xfrm>
          </p:grpSpPr>
          <p:sp>
            <p:nvSpPr>
              <p:cNvPr id="31" name="Oval 30">
                <a:extLst>
                  <a:ext uri="{FF2B5EF4-FFF2-40B4-BE49-F238E27FC236}">
                    <a16:creationId xmlns:a16="http://schemas.microsoft.com/office/drawing/2014/main" id="{EFB01670-C9A2-457F-9167-D1820B76DBF3}"/>
                  </a:ext>
                </a:extLst>
              </p:cNvPr>
              <p:cNvSpPr/>
              <p:nvPr/>
            </p:nvSpPr>
            <p:spPr>
              <a:xfrm>
                <a:off x="3608066" y="3844178"/>
                <a:ext cx="1348222" cy="1348214"/>
              </a:xfrm>
              <a:prstGeom prst="ellipse">
                <a:avLst/>
              </a:prstGeom>
              <a:noFill/>
              <a:ln w="76200">
                <a:solidFill>
                  <a:schemeClr val="accent3">
                    <a:alpha val="24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400" noProof="0" dirty="0">
                  <a:solidFill>
                    <a:schemeClr val="bg1"/>
                  </a:solidFill>
                  <a:latin typeface="HelveticaNeue medium" panose="00000400000000000000" pitchFamily="2" charset="0"/>
                </a:endParaRPr>
              </a:p>
            </p:txBody>
          </p:sp>
          <p:sp>
            <p:nvSpPr>
              <p:cNvPr id="32" name="Arc 31">
                <a:extLst>
                  <a:ext uri="{FF2B5EF4-FFF2-40B4-BE49-F238E27FC236}">
                    <a16:creationId xmlns:a16="http://schemas.microsoft.com/office/drawing/2014/main" id="{B9A6DD61-1C36-4676-8076-03F618528A9A}"/>
                  </a:ext>
                </a:extLst>
              </p:cNvPr>
              <p:cNvSpPr/>
              <p:nvPr/>
            </p:nvSpPr>
            <p:spPr>
              <a:xfrm>
                <a:off x="3608068" y="3844178"/>
                <a:ext cx="1348222" cy="1348214"/>
              </a:xfrm>
              <a:prstGeom prst="arc">
                <a:avLst>
                  <a:gd name="adj1" fmla="val 16145120"/>
                  <a:gd name="adj2" fmla="val 10822403"/>
                </a:avLst>
              </a:prstGeom>
              <a:ln w="76200" cap="rnd">
                <a:solidFill>
                  <a:schemeClr val="accent6"/>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sz="4000" noProof="0" dirty="0">
                  <a:solidFill>
                    <a:schemeClr val="bg1"/>
                  </a:solidFill>
                </a:endParaRPr>
              </a:p>
            </p:txBody>
          </p:sp>
        </p:grpSp>
      </p:grpSp>
      <p:sp>
        <p:nvSpPr>
          <p:cNvPr id="46" name="TextBox 45">
            <a:extLst>
              <a:ext uri="{FF2B5EF4-FFF2-40B4-BE49-F238E27FC236}">
                <a16:creationId xmlns:a16="http://schemas.microsoft.com/office/drawing/2014/main" id="{3A035091-9110-496A-804B-AF54F2767620}"/>
              </a:ext>
            </a:extLst>
          </p:cNvPr>
          <p:cNvSpPr txBox="1"/>
          <p:nvPr/>
        </p:nvSpPr>
        <p:spPr>
          <a:xfrm>
            <a:off x="1401451" y="1339807"/>
            <a:ext cx="2250397" cy="827021"/>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47" name="TextBox 46">
            <a:extLst>
              <a:ext uri="{FF2B5EF4-FFF2-40B4-BE49-F238E27FC236}">
                <a16:creationId xmlns:a16="http://schemas.microsoft.com/office/drawing/2014/main" id="{4FA474A2-90BF-49C1-9FAB-230847C29A11}"/>
              </a:ext>
            </a:extLst>
          </p:cNvPr>
          <p:cNvSpPr txBox="1"/>
          <p:nvPr/>
        </p:nvSpPr>
        <p:spPr>
          <a:xfrm>
            <a:off x="1401451" y="952562"/>
            <a:ext cx="2250397" cy="338554"/>
          </a:xfrm>
          <a:prstGeom prst="rect">
            <a:avLst/>
          </a:prstGeom>
          <a:noFill/>
        </p:spPr>
        <p:txBody>
          <a:bodyPr wrap="square" rtlCol="0">
            <a:spAutoFit/>
          </a:bodyPr>
          <a:lstStyle/>
          <a:p>
            <a:r>
              <a:rPr lang="es-ES" sz="1600" noProof="0" dirty="0">
                <a:latin typeface="Mulish" pitchFamily="2" charset="77"/>
                <a:ea typeface="Open Sans Light" panose="020B0606030504020204" pitchFamily="34" charset="0"/>
                <a:cs typeface="Open Sans Light" panose="020B0606030504020204" pitchFamily="34" charset="0"/>
              </a:rPr>
              <a:t>Mobile Marketing </a:t>
            </a:r>
          </a:p>
        </p:txBody>
      </p:sp>
      <p:sp>
        <p:nvSpPr>
          <p:cNvPr id="48" name="TextBox 47">
            <a:extLst>
              <a:ext uri="{FF2B5EF4-FFF2-40B4-BE49-F238E27FC236}">
                <a16:creationId xmlns:a16="http://schemas.microsoft.com/office/drawing/2014/main" id="{47197F9B-4F03-419C-A5DF-682FE4B7CA82}"/>
              </a:ext>
            </a:extLst>
          </p:cNvPr>
          <p:cNvSpPr txBox="1"/>
          <p:nvPr/>
        </p:nvSpPr>
        <p:spPr>
          <a:xfrm>
            <a:off x="3778535" y="1339807"/>
            <a:ext cx="2250397" cy="827021"/>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49" name="TextBox 48">
            <a:extLst>
              <a:ext uri="{FF2B5EF4-FFF2-40B4-BE49-F238E27FC236}">
                <a16:creationId xmlns:a16="http://schemas.microsoft.com/office/drawing/2014/main" id="{3ADE2620-8256-4F97-981F-6216D7E224F9}"/>
              </a:ext>
            </a:extLst>
          </p:cNvPr>
          <p:cNvSpPr txBox="1"/>
          <p:nvPr/>
        </p:nvSpPr>
        <p:spPr>
          <a:xfrm>
            <a:off x="3778535" y="952562"/>
            <a:ext cx="2250397" cy="338554"/>
          </a:xfrm>
          <a:prstGeom prst="rect">
            <a:avLst/>
          </a:prstGeom>
          <a:noFill/>
        </p:spPr>
        <p:txBody>
          <a:bodyPr wrap="square" rtlCol="0">
            <a:spAutoFit/>
          </a:bodyPr>
          <a:lstStyle/>
          <a:p>
            <a:r>
              <a:rPr lang="es-ES" sz="1600" noProof="0" dirty="0">
                <a:latin typeface="Mulish" pitchFamily="2" charset="77"/>
                <a:ea typeface="Open Sans Light" panose="020B0606030504020204" pitchFamily="34" charset="0"/>
                <a:cs typeface="Open Sans Light" panose="020B0606030504020204" pitchFamily="34" charset="0"/>
              </a:rPr>
              <a:t>Excellent Business</a:t>
            </a:r>
          </a:p>
        </p:txBody>
      </p:sp>
    </p:spTree>
    <p:extLst>
      <p:ext uri="{BB962C8B-B14F-4D97-AF65-F5344CB8AC3E}">
        <p14:creationId xmlns:p14="http://schemas.microsoft.com/office/powerpoint/2010/main" val="28503823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FEC3C25-EE10-7AD3-6017-606A734528C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ACC7D63-0297-940F-6B02-B3C5FA73FF8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437" r="1"/>
          <a:stretch/>
        </p:blipFill>
        <p:spPr>
          <a:xfrm>
            <a:off x="6262089" y="1484622"/>
            <a:ext cx="6620627" cy="3887131"/>
          </a:xfrm>
          <a:prstGeom prst="rect">
            <a:avLst/>
          </a:prstGeom>
        </p:spPr>
      </p:pic>
      <p:sp>
        <p:nvSpPr>
          <p:cNvPr id="33" name="TextBox 32">
            <a:extLst>
              <a:ext uri="{FF2B5EF4-FFF2-40B4-BE49-F238E27FC236}">
                <a16:creationId xmlns:a16="http://schemas.microsoft.com/office/drawing/2014/main" id="{AE04EE30-A36E-FAD4-9E32-7893DA0D9F66}"/>
              </a:ext>
            </a:extLst>
          </p:cNvPr>
          <p:cNvSpPr txBox="1"/>
          <p:nvPr/>
        </p:nvSpPr>
        <p:spPr>
          <a:xfrm>
            <a:off x="1302431" y="981133"/>
            <a:ext cx="4135318" cy="1569660"/>
          </a:xfrm>
          <a:prstGeom prst="rect">
            <a:avLst/>
          </a:prstGeom>
          <a:noFill/>
        </p:spPr>
        <p:txBody>
          <a:bodyPr wrap="square" rtlCol="0">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sz="4800" noProof="0" dirty="0">
                <a:latin typeface="Plus Jakarta Sans" pitchFamily="2" charset="77"/>
              </a:rPr>
              <a:t>El parking sin tickets</a:t>
            </a:r>
          </a:p>
        </p:txBody>
      </p:sp>
      <p:cxnSp>
        <p:nvCxnSpPr>
          <p:cNvPr id="41" name="Straight Connector 40">
            <a:extLst>
              <a:ext uri="{FF2B5EF4-FFF2-40B4-BE49-F238E27FC236}">
                <a16:creationId xmlns:a16="http://schemas.microsoft.com/office/drawing/2014/main" id="{48502E83-3ABC-5524-BF55-74ECF3FBC3BE}"/>
              </a:ext>
            </a:extLst>
          </p:cNvPr>
          <p:cNvCxnSpPr>
            <a:cxnSpLocks/>
          </p:cNvCxnSpPr>
          <p:nvPr/>
        </p:nvCxnSpPr>
        <p:spPr>
          <a:xfrm>
            <a:off x="1429486" y="769315"/>
            <a:ext cx="62720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1828DD99-CC90-0A73-07FD-25126C29B064}"/>
              </a:ext>
            </a:extLst>
          </p:cNvPr>
          <p:cNvSpPr txBox="1"/>
          <p:nvPr/>
        </p:nvSpPr>
        <p:spPr>
          <a:xfrm>
            <a:off x="1302431" y="3275873"/>
            <a:ext cx="2250397" cy="827021"/>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47" name="TextBox 46">
            <a:extLst>
              <a:ext uri="{FF2B5EF4-FFF2-40B4-BE49-F238E27FC236}">
                <a16:creationId xmlns:a16="http://schemas.microsoft.com/office/drawing/2014/main" id="{7A6A0685-2AE5-A7F2-2B84-5C44D7D322F3}"/>
              </a:ext>
            </a:extLst>
          </p:cNvPr>
          <p:cNvSpPr txBox="1"/>
          <p:nvPr/>
        </p:nvSpPr>
        <p:spPr>
          <a:xfrm>
            <a:off x="1302431" y="2888628"/>
            <a:ext cx="2250397" cy="338554"/>
          </a:xfrm>
          <a:prstGeom prst="rect">
            <a:avLst/>
          </a:prstGeom>
          <a:noFill/>
        </p:spPr>
        <p:txBody>
          <a:bodyPr wrap="square" rtlCol="0">
            <a:spAutoFit/>
          </a:bodyPr>
          <a:lstStyle/>
          <a:p>
            <a:r>
              <a:rPr lang="es-ES" sz="1600" noProof="0" dirty="0">
                <a:latin typeface="Mulish" pitchFamily="2" charset="77"/>
                <a:ea typeface="Open Sans Light" panose="020B0606030504020204" pitchFamily="34" charset="0"/>
                <a:cs typeface="Open Sans Light" panose="020B0606030504020204" pitchFamily="34" charset="0"/>
              </a:rPr>
              <a:t>Mobile Marketing </a:t>
            </a:r>
          </a:p>
        </p:txBody>
      </p:sp>
      <p:sp>
        <p:nvSpPr>
          <p:cNvPr id="48" name="TextBox 47">
            <a:extLst>
              <a:ext uri="{FF2B5EF4-FFF2-40B4-BE49-F238E27FC236}">
                <a16:creationId xmlns:a16="http://schemas.microsoft.com/office/drawing/2014/main" id="{78C34999-5049-70E5-26B0-48FEEB716929}"/>
              </a:ext>
            </a:extLst>
          </p:cNvPr>
          <p:cNvSpPr txBox="1"/>
          <p:nvPr/>
        </p:nvSpPr>
        <p:spPr>
          <a:xfrm>
            <a:off x="3679515" y="3275873"/>
            <a:ext cx="2250397" cy="827021"/>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49" name="TextBox 48">
            <a:extLst>
              <a:ext uri="{FF2B5EF4-FFF2-40B4-BE49-F238E27FC236}">
                <a16:creationId xmlns:a16="http://schemas.microsoft.com/office/drawing/2014/main" id="{7D65B9DA-7F7E-4170-DE9D-B801F113B78B}"/>
              </a:ext>
            </a:extLst>
          </p:cNvPr>
          <p:cNvSpPr txBox="1"/>
          <p:nvPr/>
        </p:nvSpPr>
        <p:spPr>
          <a:xfrm>
            <a:off x="3679515" y="2888628"/>
            <a:ext cx="2250397" cy="338554"/>
          </a:xfrm>
          <a:prstGeom prst="rect">
            <a:avLst/>
          </a:prstGeom>
          <a:noFill/>
        </p:spPr>
        <p:txBody>
          <a:bodyPr wrap="square" rtlCol="0">
            <a:spAutoFit/>
          </a:bodyPr>
          <a:lstStyle/>
          <a:p>
            <a:r>
              <a:rPr lang="es-ES" sz="1600" noProof="0" dirty="0">
                <a:latin typeface="Mulish" pitchFamily="2" charset="77"/>
                <a:ea typeface="Open Sans Light" panose="020B0606030504020204" pitchFamily="34" charset="0"/>
                <a:cs typeface="Open Sans Light" panose="020B0606030504020204" pitchFamily="34" charset="0"/>
              </a:rPr>
              <a:t>Excellent Business</a:t>
            </a:r>
          </a:p>
        </p:txBody>
      </p:sp>
      <p:sp>
        <p:nvSpPr>
          <p:cNvPr id="4" name="TextBox 45">
            <a:extLst>
              <a:ext uri="{FF2B5EF4-FFF2-40B4-BE49-F238E27FC236}">
                <a16:creationId xmlns:a16="http://schemas.microsoft.com/office/drawing/2014/main" id="{F47B2262-583E-A829-A2C3-6111A151A17A}"/>
              </a:ext>
            </a:extLst>
          </p:cNvPr>
          <p:cNvSpPr txBox="1"/>
          <p:nvPr/>
        </p:nvSpPr>
        <p:spPr>
          <a:xfrm>
            <a:off x="1302431" y="4880611"/>
            <a:ext cx="2250397" cy="827021"/>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5" name="TextBox 46">
            <a:extLst>
              <a:ext uri="{FF2B5EF4-FFF2-40B4-BE49-F238E27FC236}">
                <a16:creationId xmlns:a16="http://schemas.microsoft.com/office/drawing/2014/main" id="{DDB89BAA-6BC1-6E85-C01C-71D84DC0BC01}"/>
              </a:ext>
            </a:extLst>
          </p:cNvPr>
          <p:cNvSpPr txBox="1"/>
          <p:nvPr/>
        </p:nvSpPr>
        <p:spPr>
          <a:xfrm>
            <a:off x="1302431" y="4493366"/>
            <a:ext cx="2250397" cy="338554"/>
          </a:xfrm>
          <a:prstGeom prst="rect">
            <a:avLst/>
          </a:prstGeom>
          <a:noFill/>
        </p:spPr>
        <p:txBody>
          <a:bodyPr wrap="square" rtlCol="0">
            <a:spAutoFit/>
          </a:bodyPr>
          <a:lstStyle/>
          <a:p>
            <a:r>
              <a:rPr lang="es-ES" sz="1600" noProof="0" dirty="0">
                <a:latin typeface="Mulish" pitchFamily="2" charset="77"/>
                <a:ea typeface="Open Sans Light" panose="020B0606030504020204" pitchFamily="34" charset="0"/>
                <a:cs typeface="Open Sans Light" panose="020B0606030504020204" pitchFamily="34" charset="0"/>
              </a:rPr>
              <a:t>Mobile Marketing </a:t>
            </a:r>
          </a:p>
        </p:txBody>
      </p:sp>
      <p:sp>
        <p:nvSpPr>
          <p:cNvPr id="7" name="TextBox 47">
            <a:extLst>
              <a:ext uri="{FF2B5EF4-FFF2-40B4-BE49-F238E27FC236}">
                <a16:creationId xmlns:a16="http://schemas.microsoft.com/office/drawing/2014/main" id="{B055211C-3DEF-03CB-5883-FD891E2958A8}"/>
              </a:ext>
            </a:extLst>
          </p:cNvPr>
          <p:cNvSpPr txBox="1"/>
          <p:nvPr/>
        </p:nvSpPr>
        <p:spPr>
          <a:xfrm>
            <a:off x="3679515" y="4880611"/>
            <a:ext cx="2250397" cy="827021"/>
          </a:xfrm>
          <a:prstGeom prst="rect">
            <a:avLst/>
          </a:prstGeom>
          <a:noFill/>
        </p:spPr>
        <p:txBody>
          <a:bodyPr wrap="square" rtlCol="0">
            <a:spAutoFit/>
          </a:bodyPr>
          <a:lstStyle/>
          <a:p>
            <a:pPr>
              <a:lnSpc>
                <a:spcPct val="150000"/>
              </a:lnSpc>
            </a:pP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Leverage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agile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frameworks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to</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provide</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robust</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synopsis</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for</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high</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organically</a:t>
            </a:r>
            <a:r>
              <a:rPr lang="es-ES" sz="1100" noProof="0" dirty="0">
                <a:solidFill>
                  <a:schemeClr val="tx2"/>
                </a:solidFill>
                <a:latin typeface="Mulish" pitchFamily="2" charset="77"/>
                <a:ea typeface="Open Sans Light" panose="020B0606030504020204" pitchFamily="34" charset="0"/>
                <a:cs typeface="Open Sans Light" panose="020B0606030504020204" pitchFamily="34" charset="0"/>
              </a:rPr>
              <a:t> </a:t>
            </a:r>
            <a:r>
              <a:rPr lang="es-ES" sz="1100" noProof="0" dirty="0" err="1">
                <a:solidFill>
                  <a:schemeClr val="tx2"/>
                </a:solidFill>
                <a:latin typeface="Mulish" pitchFamily="2" charset="77"/>
                <a:ea typeface="Open Sans Light" panose="020B0606030504020204" pitchFamily="34" charset="0"/>
                <a:cs typeface="Open Sans Light" panose="020B0606030504020204" pitchFamily="34" charset="0"/>
              </a:rPr>
              <a:t>grow</a:t>
            </a:r>
            <a:endParaRPr lang="es-ES" sz="1100" noProof="0" dirty="0">
              <a:solidFill>
                <a:schemeClr val="tx2"/>
              </a:solidFill>
              <a:latin typeface="Mulish" pitchFamily="2" charset="77"/>
              <a:ea typeface="Open Sans Light" panose="020B0606030504020204" pitchFamily="34" charset="0"/>
              <a:cs typeface="Open Sans Light" panose="020B0606030504020204" pitchFamily="34" charset="0"/>
            </a:endParaRPr>
          </a:p>
        </p:txBody>
      </p:sp>
      <p:sp>
        <p:nvSpPr>
          <p:cNvPr id="8" name="TextBox 48">
            <a:extLst>
              <a:ext uri="{FF2B5EF4-FFF2-40B4-BE49-F238E27FC236}">
                <a16:creationId xmlns:a16="http://schemas.microsoft.com/office/drawing/2014/main" id="{36D23F83-B7C0-304E-5535-C97A5FB90042}"/>
              </a:ext>
            </a:extLst>
          </p:cNvPr>
          <p:cNvSpPr txBox="1"/>
          <p:nvPr/>
        </p:nvSpPr>
        <p:spPr>
          <a:xfrm>
            <a:off x="3679515" y="4493366"/>
            <a:ext cx="2250397" cy="338554"/>
          </a:xfrm>
          <a:prstGeom prst="rect">
            <a:avLst/>
          </a:prstGeom>
          <a:noFill/>
        </p:spPr>
        <p:txBody>
          <a:bodyPr wrap="square" rtlCol="0">
            <a:spAutoFit/>
          </a:bodyPr>
          <a:lstStyle/>
          <a:p>
            <a:r>
              <a:rPr lang="es-ES" sz="1600" noProof="0" dirty="0">
                <a:latin typeface="Mulish" pitchFamily="2" charset="77"/>
                <a:ea typeface="Open Sans Light" panose="020B0606030504020204" pitchFamily="34" charset="0"/>
                <a:cs typeface="Open Sans Light" panose="020B0606030504020204" pitchFamily="34" charset="0"/>
              </a:rPr>
              <a:t>Excellent Business</a:t>
            </a:r>
          </a:p>
        </p:txBody>
      </p:sp>
      <p:pic>
        <p:nvPicPr>
          <p:cNvPr id="16" name="Marcador de posición de imagen 15" descr="Mapa&#10;&#10;El contenido generado por IA puede ser incorrecto.">
            <a:extLst>
              <a:ext uri="{FF2B5EF4-FFF2-40B4-BE49-F238E27FC236}">
                <a16:creationId xmlns:a16="http://schemas.microsoft.com/office/drawing/2014/main" id="{261E8D17-0038-F2C1-F2D1-18BFAF63C5C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433" r="2433"/>
          <a:stretch>
            <a:fillRect/>
          </a:stretch>
        </p:blipFill>
        <p:spPr>
          <a:xfrm>
            <a:off x="7065886" y="1662301"/>
            <a:ext cx="5027780" cy="3227145"/>
          </a:xfrm>
        </p:spPr>
      </p:pic>
    </p:spTree>
    <p:extLst>
      <p:ext uri="{BB962C8B-B14F-4D97-AF65-F5344CB8AC3E}">
        <p14:creationId xmlns:p14="http://schemas.microsoft.com/office/powerpoint/2010/main" val="23273146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1D253B4-AFC2-4E0C-B486-1DF0CF742EEE}"/>
              </a:ext>
            </a:extLst>
          </p:cNvPr>
          <p:cNvGrpSpPr/>
          <p:nvPr/>
        </p:nvGrpSpPr>
        <p:grpSpPr>
          <a:xfrm>
            <a:off x="1721665" y="3467567"/>
            <a:ext cx="8748671" cy="2608915"/>
            <a:chOff x="1721665" y="3467567"/>
            <a:chExt cx="8748671" cy="2608915"/>
          </a:xfrm>
        </p:grpSpPr>
        <p:sp>
          <p:nvSpPr>
            <p:cNvPr id="6" name="Rectangle 5">
              <a:extLst>
                <a:ext uri="{FF2B5EF4-FFF2-40B4-BE49-F238E27FC236}">
                  <a16:creationId xmlns:a16="http://schemas.microsoft.com/office/drawing/2014/main" id="{497D2273-6DE0-4C16-BBEF-D18A849EA084}"/>
                </a:ext>
              </a:extLst>
            </p:cNvPr>
            <p:cNvSpPr/>
            <p:nvPr/>
          </p:nvSpPr>
          <p:spPr>
            <a:xfrm>
              <a:off x="1721665" y="3467567"/>
              <a:ext cx="8748671" cy="2608915"/>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4" name="Rectangle 3">
              <a:extLst>
                <a:ext uri="{FF2B5EF4-FFF2-40B4-BE49-F238E27FC236}">
                  <a16:creationId xmlns:a16="http://schemas.microsoft.com/office/drawing/2014/main" id="{CF05590E-0AE3-4EF6-8BCD-65F39FDB447C}"/>
                </a:ext>
              </a:extLst>
            </p:cNvPr>
            <p:cNvSpPr/>
            <p:nvPr/>
          </p:nvSpPr>
          <p:spPr>
            <a:xfrm>
              <a:off x="1721665" y="5609779"/>
              <a:ext cx="8748671" cy="466703"/>
            </a:xfrm>
            <a:prstGeom prst="rect">
              <a:avLst/>
            </a:prstGeom>
            <a:solidFill>
              <a:schemeClr val="tx1"/>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grpSp>
      <p:sp>
        <p:nvSpPr>
          <p:cNvPr id="5" name="TextBox 4">
            <a:extLst>
              <a:ext uri="{FF2B5EF4-FFF2-40B4-BE49-F238E27FC236}">
                <a16:creationId xmlns:a16="http://schemas.microsoft.com/office/drawing/2014/main" id="{0EB32887-C2BB-4261-8FF7-5156C424AAF8}"/>
              </a:ext>
            </a:extLst>
          </p:cNvPr>
          <p:cNvSpPr txBox="1"/>
          <p:nvPr/>
        </p:nvSpPr>
        <p:spPr>
          <a:xfrm>
            <a:off x="1612702" y="1478429"/>
            <a:ext cx="8582858" cy="1446550"/>
          </a:xfrm>
          <a:prstGeom prst="rect">
            <a:avLst/>
          </a:prstGeom>
          <a:noFill/>
        </p:spPr>
        <p:txBody>
          <a:bodyPr wrap="square" rtlCol="0">
            <a:spAutoFit/>
          </a:bodyPr>
          <a:lstStyle>
            <a:defPPr>
              <a:defRPr lang="en-US"/>
            </a:defPPr>
            <a:lvl1pPr>
              <a:defRPr sz="48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r>
              <a:rPr lang="es-ES" sz="4400" noProof="0" dirty="0">
                <a:solidFill>
                  <a:schemeClr val="tx1"/>
                </a:solidFill>
                <a:latin typeface="Plus Jakarta Sans" pitchFamily="2" charset="77"/>
              </a:rPr>
              <a:t>En Bip&amp;Drive estamos a tu lado, en cada kilometro del camino</a:t>
            </a:r>
          </a:p>
        </p:txBody>
      </p:sp>
      <p:sp>
        <p:nvSpPr>
          <p:cNvPr id="8" name="Freeform 6">
            <a:extLst>
              <a:ext uri="{FF2B5EF4-FFF2-40B4-BE49-F238E27FC236}">
                <a16:creationId xmlns:a16="http://schemas.microsoft.com/office/drawing/2014/main" id="{59E0D4EF-DBB5-4F2F-AE65-BDBD665B9153}"/>
              </a:ext>
            </a:extLst>
          </p:cNvPr>
          <p:cNvSpPr>
            <a:spLocks noEditPoints="1"/>
          </p:cNvSpPr>
          <p:nvPr/>
        </p:nvSpPr>
        <p:spPr bwMode="auto">
          <a:xfrm>
            <a:off x="2391824" y="4304785"/>
            <a:ext cx="488856" cy="490217"/>
          </a:xfrm>
          <a:custGeom>
            <a:avLst/>
            <a:gdLst>
              <a:gd name="T0" fmla="*/ 24 w 176"/>
              <a:gd name="T1" fmla="*/ 52 h 176"/>
              <a:gd name="T2" fmla="*/ 80 w 176"/>
              <a:gd name="T3" fmla="*/ 52 h 176"/>
              <a:gd name="T4" fmla="*/ 52 w 176"/>
              <a:gd name="T5" fmla="*/ 72 h 176"/>
              <a:gd name="T6" fmla="*/ 52 w 176"/>
              <a:gd name="T7" fmla="*/ 32 h 176"/>
              <a:gd name="T8" fmla="*/ 52 w 176"/>
              <a:gd name="T9" fmla="*/ 72 h 176"/>
              <a:gd name="T10" fmla="*/ 131 w 176"/>
              <a:gd name="T11" fmla="*/ 88 h 176"/>
              <a:gd name="T12" fmla="*/ 139 w 176"/>
              <a:gd name="T13" fmla="*/ 80 h 176"/>
              <a:gd name="T14" fmla="*/ 133 w 176"/>
              <a:gd name="T15" fmla="*/ 75 h 176"/>
              <a:gd name="T16" fmla="*/ 129 w 176"/>
              <a:gd name="T17" fmla="*/ 88 h 176"/>
              <a:gd name="T18" fmla="*/ 52 w 176"/>
              <a:gd name="T19" fmla="*/ 144 h 176"/>
              <a:gd name="T20" fmla="*/ 49 w 176"/>
              <a:gd name="T21" fmla="*/ 153 h 176"/>
              <a:gd name="T22" fmla="*/ 54 w 176"/>
              <a:gd name="T23" fmla="*/ 156 h 176"/>
              <a:gd name="T24" fmla="*/ 56 w 176"/>
              <a:gd name="T25" fmla="*/ 148 h 176"/>
              <a:gd name="T26" fmla="*/ 88 w 176"/>
              <a:gd name="T27" fmla="*/ 167 h 176"/>
              <a:gd name="T28" fmla="*/ 87 w 176"/>
              <a:gd name="T29" fmla="*/ 175 h 176"/>
              <a:gd name="T30" fmla="*/ 96 w 176"/>
              <a:gd name="T31" fmla="*/ 176 h 176"/>
              <a:gd name="T32" fmla="*/ 96 w 176"/>
              <a:gd name="T33" fmla="*/ 168 h 176"/>
              <a:gd name="T34" fmla="*/ 66 w 176"/>
              <a:gd name="T35" fmla="*/ 161 h 176"/>
              <a:gd name="T36" fmla="*/ 62 w 176"/>
              <a:gd name="T37" fmla="*/ 167 h 176"/>
              <a:gd name="T38" fmla="*/ 71 w 176"/>
              <a:gd name="T39" fmla="*/ 172 h 176"/>
              <a:gd name="T40" fmla="*/ 73 w 176"/>
              <a:gd name="T41" fmla="*/ 164 h 176"/>
              <a:gd name="T42" fmla="*/ 112 w 176"/>
              <a:gd name="T43" fmla="*/ 168 h 176"/>
              <a:gd name="T44" fmla="*/ 112 w 176"/>
              <a:gd name="T45" fmla="*/ 176 h 176"/>
              <a:gd name="T46" fmla="*/ 121 w 176"/>
              <a:gd name="T47" fmla="*/ 175 h 176"/>
              <a:gd name="T48" fmla="*/ 120 w 176"/>
              <a:gd name="T49" fmla="*/ 167 h 176"/>
              <a:gd name="T50" fmla="*/ 145 w 176"/>
              <a:gd name="T51" fmla="*/ 63 h 176"/>
              <a:gd name="T52" fmla="*/ 148 w 176"/>
              <a:gd name="T53" fmla="*/ 70 h 176"/>
              <a:gd name="T54" fmla="*/ 157 w 176"/>
              <a:gd name="T55" fmla="*/ 64 h 176"/>
              <a:gd name="T56" fmla="*/ 152 w 176"/>
              <a:gd name="T57" fmla="*/ 58 h 176"/>
              <a:gd name="T58" fmla="*/ 149 w 176"/>
              <a:gd name="T59" fmla="*/ 142 h 176"/>
              <a:gd name="T60" fmla="*/ 149 w 176"/>
              <a:gd name="T61" fmla="*/ 149 h 176"/>
              <a:gd name="T62" fmla="*/ 153 w 176"/>
              <a:gd name="T63" fmla="*/ 154 h 176"/>
              <a:gd name="T64" fmla="*/ 158 w 176"/>
              <a:gd name="T65" fmla="*/ 146 h 176"/>
              <a:gd name="T66" fmla="*/ 152 w 176"/>
              <a:gd name="T67" fmla="*/ 138 h 176"/>
              <a:gd name="T68" fmla="*/ 170 w 176"/>
              <a:gd name="T69" fmla="*/ 47 h 176"/>
              <a:gd name="T70" fmla="*/ 165 w 176"/>
              <a:gd name="T71" fmla="*/ 54 h 176"/>
              <a:gd name="T72" fmla="*/ 170 w 176"/>
              <a:gd name="T73" fmla="*/ 55 h 176"/>
              <a:gd name="T74" fmla="*/ 175 w 176"/>
              <a:gd name="T75" fmla="*/ 48 h 176"/>
              <a:gd name="T76" fmla="*/ 143 w 176"/>
              <a:gd name="T77" fmla="*/ 118 h 176"/>
              <a:gd name="T78" fmla="*/ 138 w 176"/>
              <a:gd name="T79" fmla="*/ 123 h 176"/>
              <a:gd name="T80" fmla="*/ 146 w 176"/>
              <a:gd name="T81" fmla="*/ 131 h 176"/>
              <a:gd name="T82" fmla="*/ 149 w 176"/>
              <a:gd name="T83" fmla="*/ 124 h 176"/>
              <a:gd name="T84" fmla="*/ 131 w 176"/>
              <a:gd name="T85" fmla="*/ 100 h 176"/>
              <a:gd name="T86" fmla="*/ 123 w 176"/>
              <a:gd name="T87" fmla="*/ 101 h 176"/>
              <a:gd name="T88" fmla="*/ 129 w 176"/>
              <a:gd name="T89" fmla="*/ 112 h 176"/>
              <a:gd name="T90" fmla="*/ 133 w 176"/>
              <a:gd name="T91" fmla="*/ 106 h 176"/>
              <a:gd name="T92" fmla="*/ 135 w 176"/>
              <a:gd name="T93" fmla="*/ 163 h 176"/>
              <a:gd name="T94" fmla="*/ 137 w 176"/>
              <a:gd name="T95" fmla="*/ 171 h 176"/>
              <a:gd name="T96" fmla="*/ 146 w 176"/>
              <a:gd name="T97" fmla="*/ 166 h 176"/>
              <a:gd name="T98" fmla="*/ 142 w 176"/>
              <a:gd name="T99" fmla="*/ 160 h 176"/>
              <a:gd name="T100" fmla="*/ 0 w 176"/>
              <a:gd name="T101" fmla="*/ 52 h 176"/>
              <a:gd name="T102" fmla="*/ 104 w 176"/>
              <a:gd name="T103" fmla="*/ 52 h 176"/>
              <a:gd name="T104" fmla="*/ 52 w 176"/>
              <a:gd name="T105" fmla="*/ 125 h 176"/>
              <a:gd name="T106" fmla="*/ 8 w 176"/>
              <a:gd name="T107" fmla="*/ 52 h 176"/>
              <a:gd name="T108" fmla="*/ 96 w 176"/>
              <a:gd name="T109" fmla="*/ 5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6" h="176">
                <a:moveTo>
                  <a:pt x="52" y="24"/>
                </a:moveTo>
                <a:cubicBezTo>
                  <a:pt x="37" y="24"/>
                  <a:pt x="24" y="37"/>
                  <a:pt x="24" y="52"/>
                </a:cubicBezTo>
                <a:cubicBezTo>
                  <a:pt x="24" y="68"/>
                  <a:pt x="37" y="80"/>
                  <a:pt x="52" y="80"/>
                </a:cubicBezTo>
                <a:cubicBezTo>
                  <a:pt x="67" y="80"/>
                  <a:pt x="80" y="68"/>
                  <a:pt x="80" y="52"/>
                </a:cubicBezTo>
                <a:cubicBezTo>
                  <a:pt x="80" y="37"/>
                  <a:pt x="67" y="24"/>
                  <a:pt x="52" y="24"/>
                </a:cubicBezTo>
                <a:moveTo>
                  <a:pt x="52" y="72"/>
                </a:moveTo>
                <a:cubicBezTo>
                  <a:pt x="41" y="72"/>
                  <a:pt x="32" y="63"/>
                  <a:pt x="32" y="52"/>
                </a:cubicBezTo>
                <a:cubicBezTo>
                  <a:pt x="32" y="41"/>
                  <a:pt x="41" y="32"/>
                  <a:pt x="52" y="32"/>
                </a:cubicBezTo>
                <a:cubicBezTo>
                  <a:pt x="63" y="32"/>
                  <a:pt x="72" y="41"/>
                  <a:pt x="72" y="52"/>
                </a:cubicBezTo>
                <a:cubicBezTo>
                  <a:pt x="72" y="63"/>
                  <a:pt x="63" y="72"/>
                  <a:pt x="52" y="72"/>
                </a:cubicBezTo>
                <a:moveTo>
                  <a:pt x="129" y="88"/>
                </a:moveTo>
                <a:cubicBezTo>
                  <a:pt x="129" y="88"/>
                  <a:pt x="130" y="88"/>
                  <a:pt x="131" y="88"/>
                </a:cubicBezTo>
                <a:cubicBezTo>
                  <a:pt x="132" y="88"/>
                  <a:pt x="133" y="88"/>
                  <a:pt x="134" y="87"/>
                </a:cubicBezTo>
                <a:cubicBezTo>
                  <a:pt x="135" y="84"/>
                  <a:pt x="137" y="82"/>
                  <a:pt x="139" y="80"/>
                </a:cubicBezTo>
                <a:cubicBezTo>
                  <a:pt x="140" y="79"/>
                  <a:pt x="140" y="76"/>
                  <a:pt x="138" y="75"/>
                </a:cubicBezTo>
                <a:cubicBezTo>
                  <a:pt x="136" y="73"/>
                  <a:pt x="134" y="73"/>
                  <a:pt x="133" y="75"/>
                </a:cubicBezTo>
                <a:cubicBezTo>
                  <a:pt x="131" y="78"/>
                  <a:pt x="129" y="80"/>
                  <a:pt x="127" y="82"/>
                </a:cubicBezTo>
                <a:cubicBezTo>
                  <a:pt x="126" y="84"/>
                  <a:pt x="127" y="87"/>
                  <a:pt x="129" y="88"/>
                </a:cubicBezTo>
                <a:moveTo>
                  <a:pt x="56" y="148"/>
                </a:moveTo>
                <a:cubicBezTo>
                  <a:pt x="56" y="146"/>
                  <a:pt x="54" y="144"/>
                  <a:pt x="52" y="144"/>
                </a:cubicBezTo>
                <a:cubicBezTo>
                  <a:pt x="50" y="144"/>
                  <a:pt x="48" y="146"/>
                  <a:pt x="48" y="148"/>
                </a:cubicBezTo>
                <a:cubicBezTo>
                  <a:pt x="48" y="148"/>
                  <a:pt x="48" y="151"/>
                  <a:pt x="49" y="153"/>
                </a:cubicBezTo>
                <a:cubicBezTo>
                  <a:pt x="50" y="155"/>
                  <a:pt x="51" y="156"/>
                  <a:pt x="53" y="156"/>
                </a:cubicBezTo>
                <a:cubicBezTo>
                  <a:pt x="53" y="156"/>
                  <a:pt x="54" y="156"/>
                  <a:pt x="54" y="156"/>
                </a:cubicBezTo>
                <a:cubicBezTo>
                  <a:pt x="56" y="155"/>
                  <a:pt x="57" y="153"/>
                  <a:pt x="56" y="151"/>
                </a:cubicBezTo>
                <a:cubicBezTo>
                  <a:pt x="56" y="149"/>
                  <a:pt x="56" y="148"/>
                  <a:pt x="56" y="148"/>
                </a:cubicBezTo>
                <a:moveTo>
                  <a:pt x="96" y="168"/>
                </a:moveTo>
                <a:cubicBezTo>
                  <a:pt x="93" y="168"/>
                  <a:pt x="91" y="168"/>
                  <a:pt x="88" y="167"/>
                </a:cubicBezTo>
                <a:cubicBezTo>
                  <a:pt x="86" y="167"/>
                  <a:pt x="84" y="168"/>
                  <a:pt x="84" y="171"/>
                </a:cubicBezTo>
                <a:cubicBezTo>
                  <a:pt x="83" y="173"/>
                  <a:pt x="85" y="175"/>
                  <a:pt x="87" y="175"/>
                </a:cubicBezTo>
                <a:cubicBezTo>
                  <a:pt x="90" y="175"/>
                  <a:pt x="93" y="176"/>
                  <a:pt x="96" y="176"/>
                </a:cubicBezTo>
                <a:cubicBezTo>
                  <a:pt x="96" y="176"/>
                  <a:pt x="96" y="176"/>
                  <a:pt x="96" y="176"/>
                </a:cubicBezTo>
                <a:cubicBezTo>
                  <a:pt x="98" y="176"/>
                  <a:pt x="100" y="174"/>
                  <a:pt x="100" y="172"/>
                </a:cubicBezTo>
                <a:cubicBezTo>
                  <a:pt x="100" y="170"/>
                  <a:pt x="98" y="168"/>
                  <a:pt x="96" y="168"/>
                </a:cubicBezTo>
                <a:moveTo>
                  <a:pt x="73" y="164"/>
                </a:moveTo>
                <a:cubicBezTo>
                  <a:pt x="70" y="163"/>
                  <a:pt x="68" y="162"/>
                  <a:pt x="66" y="161"/>
                </a:cubicBezTo>
                <a:cubicBezTo>
                  <a:pt x="64" y="159"/>
                  <a:pt x="61" y="160"/>
                  <a:pt x="60" y="162"/>
                </a:cubicBezTo>
                <a:cubicBezTo>
                  <a:pt x="59" y="164"/>
                  <a:pt x="60" y="166"/>
                  <a:pt x="62" y="167"/>
                </a:cubicBezTo>
                <a:cubicBezTo>
                  <a:pt x="64" y="169"/>
                  <a:pt x="67" y="170"/>
                  <a:pt x="70" y="171"/>
                </a:cubicBezTo>
                <a:cubicBezTo>
                  <a:pt x="70" y="171"/>
                  <a:pt x="71" y="172"/>
                  <a:pt x="71" y="172"/>
                </a:cubicBezTo>
                <a:cubicBezTo>
                  <a:pt x="73" y="172"/>
                  <a:pt x="74" y="171"/>
                  <a:pt x="75" y="169"/>
                </a:cubicBezTo>
                <a:cubicBezTo>
                  <a:pt x="76" y="167"/>
                  <a:pt x="75" y="164"/>
                  <a:pt x="73" y="164"/>
                </a:cubicBezTo>
                <a:moveTo>
                  <a:pt x="120" y="167"/>
                </a:moveTo>
                <a:cubicBezTo>
                  <a:pt x="118" y="167"/>
                  <a:pt x="115" y="168"/>
                  <a:pt x="112" y="168"/>
                </a:cubicBezTo>
                <a:cubicBezTo>
                  <a:pt x="110" y="168"/>
                  <a:pt x="108" y="170"/>
                  <a:pt x="108" y="172"/>
                </a:cubicBezTo>
                <a:cubicBezTo>
                  <a:pt x="109" y="174"/>
                  <a:pt x="110" y="176"/>
                  <a:pt x="112" y="176"/>
                </a:cubicBezTo>
                <a:cubicBezTo>
                  <a:pt x="112" y="176"/>
                  <a:pt x="113" y="176"/>
                  <a:pt x="113" y="176"/>
                </a:cubicBezTo>
                <a:cubicBezTo>
                  <a:pt x="116" y="176"/>
                  <a:pt x="118" y="175"/>
                  <a:pt x="121" y="175"/>
                </a:cubicBezTo>
                <a:cubicBezTo>
                  <a:pt x="123" y="175"/>
                  <a:pt x="125" y="173"/>
                  <a:pt x="125" y="170"/>
                </a:cubicBezTo>
                <a:cubicBezTo>
                  <a:pt x="124" y="168"/>
                  <a:pt x="122" y="167"/>
                  <a:pt x="120" y="167"/>
                </a:cubicBezTo>
                <a:moveTo>
                  <a:pt x="152" y="58"/>
                </a:moveTo>
                <a:cubicBezTo>
                  <a:pt x="150" y="59"/>
                  <a:pt x="147" y="61"/>
                  <a:pt x="145" y="63"/>
                </a:cubicBezTo>
                <a:cubicBezTo>
                  <a:pt x="143" y="64"/>
                  <a:pt x="143" y="67"/>
                  <a:pt x="144" y="69"/>
                </a:cubicBezTo>
                <a:cubicBezTo>
                  <a:pt x="145" y="70"/>
                  <a:pt x="146" y="70"/>
                  <a:pt x="148" y="70"/>
                </a:cubicBezTo>
                <a:cubicBezTo>
                  <a:pt x="148" y="70"/>
                  <a:pt x="149" y="70"/>
                  <a:pt x="150" y="69"/>
                </a:cubicBezTo>
                <a:cubicBezTo>
                  <a:pt x="152" y="68"/>
                  <a:pt x="154" y="66"/>
                  <a:pt x="157" y="64"/>
                </a:cubicBezTo>
                <a:cubicBezTo>
                  <a:pt x="158" y="63"/>
                  <a:pt x="159" y="61"/>
                  <a:pt x="157" y="59"/>
                </a:cubicBezTo>
                <a:cubicBezTo>
                  <a:pt x="156" y="57"/>
                  <a:pt x="154" y="57"/>
                  <a:pt x="152" y="58"/>
                </a:cubicBezTo>
                <a:moveTo>
                  <a:pt x="152" y="138"/>
                </a:moveTo>
                <a:cubicBezTo>
                  <a:pt x="150" y="138"/>
                  <a:pt x="149" y="140"/>
                  <a:pt x="149" y="142"/>
                </a:cubicBezTo>
                <a:cubicBezTo>
                  <a:pt x="150" y="144"/>
                  <a:pt x="150" y="145"/>
                  <a:pt x="150" y="146"/>
                </a:cubicBezTo>
                <a:cubicBezTo>
                  <a:pt x="150" y="147"/>
                  <a:pt x="150" y="148"/>
                  <a:pt x="149" y="149"/>
                </a:cubicBezTo>
                <a:cubicBezTo>
                  <a:pt x="149" y="151"/>
                  <a:pt x="150" y="153"/>
                  <a:pt x="153" y="154"/>
                </a:cubicBezTo>
                <a:cubicBezTo>
                  <a:pt x="153" y="154"/>
                  <a:pt x="153" y="154"/>
                  <a:pt x="153" y="154"/>
                </a:cubicBezTo>
                <a:cubicBezTo>
                  <a:pt x="155" y="154"/>
                  <a:pt x="157" y="152"/>
                  <a:pt x="157" y="150"/>
                </a:cubicBezTo>
                <a:cubicBezTo>
                  <a:pt x="158" y="149"/>
                  <a:pt x="158" y="148"/>
                  <a:pt x="158" y="146"/>
                </a:cubicBezTo>
                <a:cubicBezTo>
                  <a:pt x="158" y="144"/>
                  <a:pt x="158" y="142"/>
                  <a:pt x="157" y="141"/>
                </a:cubicBezTo>
                <a:cubicBezTo>
                  <a:pt x="157" y="138"/>
                  <a:pt x="155" y="137"/>
                  <a:pt x="152" y="138"/>
                </a:cubicBezTo>
                <a:moveTo>
                  <a:pt x="175" y="48"/>
                </a:moveTo>
                <a:cubicBezTo>
                  <a:pt x="174" y="46"/>
                  <a:pt x="172" y="46"/>
                  <a:pt x="170" y="47"/>
                </a:cubicBezTo>
                <a:cubicBezTo>
                  <a:pt x="170" y="47"/>
                  <a:pt x="169" y="47"/>
                  <a:pt x="166" y="49"/>
                </a:cubicBezTo>
                <a:cubicBezTo>
                  <a:pt x="164" y="50"/>
                  <a:pt x="164" y="52"/>
                  <a:pt x="165" y="54"/>
                </a:cubicBezTo>
                <a:cubicBezTo>
                  <a:pt x="166" y="55"/>
                  <a:pt x="167" y="56"/>
                  <a:pt x="168" y="56"/>
                </a:cubicBezTo>
                <a:cubicBezTo>
                  <a:pt x="169" y="56"/>
                  <a:pt x="170" y="56"/>
                  <a:pt x="170" y="55"/>
                </a:cubicBezTo>
                <a:cubicBezTo>
                  <a:pt x="172" y="54"/>
                  <a:pt x="174" y="54"/>
                  <a:pt x="174" y="54"/>
                </a:cubicBezTo>
                <a:cubicBezTo>
                  <a:pt x="176" y="53"/>
                  <a:pt x="176" y="50"/>
                  <a:pt x="175" y="48"/>
                </a:cubicBezTo>
                <a:moveTo>
                  <a:pt x="149" y="124"/>
                </a:moveTo>
                <a:cubicBezTo>
                  <a:pt x="147" y="122"/>
                  <a:pt x="145" y="120"/>
                  <a:pt x="143" y="118"/>
                </a:cubicBezTo>
                <a:cubicBezTo>
                  <a:pt x="142" y="116"/>
                  <a:pt x="139" y="116"/>
                  <a:pt x="138" y="118"/>
                </a:cubicBezTo>
                <a:cubicBezTo>
                  <a:pt x="136" y="119"/>
                  <a:pt x="136" y="122"/>
                  <a:pt x="138" y="123"/>
                </a:cubicBezTo>
                <a:cubicBezTo>
                  <a:pt x="139" y="125"/>
                  <a:pt x="141" y="127"/>
                  <a:pt x="143" y="129"/>
                </a:cubicBezTo>
                <a:cubicBezTo>
                  <a:pt x="144" y="130"/>
                  <a:pt x="145" y="131"/>
                  <a:pt x="146" y="131"/>
                </a:cubicBezTo>
                <a:cubicBezTo>
                  <a:pt x="147" y="131"/>
                  <a:pt x="148" y="130"/>
                  <a:pt x="148" y="130"/>
                </a:cubicBezTo>
                <a:cubicBezTo>
                  <a:pt x="150" y="128"/>
                  <a:pt x="150" y="126"/>
                  <a:pt x="149" y="124"/>
                </a:cubicBezTo>
                <a:moveTo>
                  <a:pt x="133" y="106"/>
                </a:moveTo>
                <a:cubicBezTo>
                  <a:pt x="132" y="104"/>
                  <a:pt x="131" y="102"/>
                  <a:pt x="131" y="100"/>
                </a:cubicBezTo>
                <a:cubicBezTo>
                  <a:pt x="130" y="98"/>
                  <a:pt x="128" y="96"/>
                  <a:pt x="126" y="96"/>
                </a:cubicBezTo>
                <a:cubicBezTo>
                  <a:pt x="124" y="97"/>
                  <a:pt x="122" y="99"/>
                  <a:pt x="123" y="101"/>
                </a:cubicBezTo>
                <a:cubicBezTo>
                  <a:pt x="123" y="104"/>
                  <a:pt x="124" y="107"/>
                  <a:pt x="126" y="110"/>
                </a:cubicBezTo>
                <a:cubicBezTo>
                  <a:pt x="126" y="111"/>
                  <a:pt x="128" y="112"/>
                  <a:pt x="129" y="112"/>
                </a:cubicBezTo>
                <a:cubicBezTo>
                  <a:pt x="130" y="112"/>
                  <a:pt x="131" y="112"/>
                  <a:pt x="131" y="112"/>
                </a:cubicBezTo>
                <a:cubicBezTo>
                  <a:pt x="133" y="111"/>
                  <a:pt x="134" y="108"/>
                  <a:pt x="133" y="106"/>
                </a:cubicBezTo>
                <a:moveTo>
                  <a:pt x="142" y="160"/>
                </a:moveTo>
                <a:cubicBezTo>
                  <a:pt x="140" y="161"/>
                  <a:pt x="138" y="162"/>
                  <a:pt x="135" y="163"/>
                </a:cubicBezTo>
                <a:cubicBezTo>
                  <a:pt x="133" y="164"/>
                  <a:pt x="132" y="166"/>
                  <a:pt x="133" y="168"/>
                </a:cubicBezTo>
                <a:cubicBezTo>
                  <a:pt x="134" y="170"/>
                  <a:pt x="135" y="171"/>
                  <a:pt x="137" y="171"/>
                </a:cubicBezTo>
                <a:cubicBezTo>
                  <a:pt x="137" y="171"/>
                  <a:pt x="138" y="171"/>
                  <a:pt x="138" y="171"/>
                </a:cubicBezTo>
                <a:cubicBezTo>
                  <a:pt x="141" y="169"/>
                  <a:pt x="144" y="168"/>
                  <a:pt x="146" y="166"/>
                </a:cubicBezTo>
                <a:cubicBezTo>
                  <a:pt x="148" y="165"/>
                  <a:pt x="149" y="162"/>
                  <a:pt x="147" y="161"/>
                </a:cubicBezTo>
                <a:cubicBezTo>
                  <a:pt x="146" y="159"/>
                  <a:pt x="144" y="158"/>
                  <a:pt x="142" y="160"/>
                </a:cubicBezTo>
                <a:moveTo>
                  <a:pt x="52" y="0"/>
                </a:moveTo>
                <a:cubicBezTo>
                  <a:pt x="23" y="0"/>
                  <a:pt x="0" y="23"/>
                  <a:pt x="0" y="52"/>
                </a:cubicBezTo>
                <a:cubicBezTo>
                  <a:pt x="0" y="95"/>
                  <a:pt x="52" y="136"/>
                  <a:pt x="52" y="136"/>
                </a:cubicBezTo>
                <a:cubicBezTo>
                  <a:pt x="52" y="136"/>
                  <a:pt x="104" y="95"/>
                  <a:pt x="104" y="52"/>
                </a:cubicBezTo>
                <a:cubicBezTo>
                  <a:pt x="104" y="23"/>
                  <a:pt x="81" y="0"/>
                  <a:pt x="52" y="0"/>
                </a:cubicBezTo>
                <a:moveTo>
                  <a:pt x="52" y="125"/>
                </a:moveTo>
                <a:cubicBezTo>
                  <a:pt x="47" y="121"/>
                  <a:pt x="40" y="114"/>
                  <a:pt x="32" y="105"/>
                </a:cubicBezTo>
                <a:cubicBezTo>
                  <a:pt x="21" y="92"/>
                  <a:pt x="8" y="72"/>
                  <a:pt x="8" y="52"/>
                </a:cubicBezTo>
                <a:cubicBezTo>
                  <a:pt x="8" y="28"/>
                  <a:pt x="28" y="8"/>
                  <a:pt x="52" y="8"/>
                </a:cubicBezTo>
                <a:cubicBezTo>
                  <a:pt x="76" y="8"/>
                  <a:pt x="96" y="28"/>
                  <a:pt x="96" y="52"/>
                </a:cubicBezTo>
                <a:cubicBezTo>
                  <a:pt x="96" y="83"/>
                  <a:pt x="64" y="114"/>
                  <a:pt x="52" y="125"/>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s-ES" sz="2700" noProof="0" dirty="0"/>
          </a:p>
        </p:txBody>
      </p:sp>
      <p:sp>
        <p:nvSpPr>
          <p:cNvPr id="2" name="TextBox 1">
            <a:extLst>
              <a:ext uri="{FF2B5EF4-FFF2-40B4-BE49-F238E27FC236}">
                <a16:creationId xmlns:a16="http://schemas.microsoft.com/office/drawing/2014/main" id="{C74D9B3C-AD2B-4024-AE64-138FE2DE2F34}"/>
              </a:ext>
            </a:extLst>
          </p:cNvPr>
          <p:cNvSpPr txBox="1"/>
          <p:nvPr/>
        </p:nvSpPr>
        <p:spPr>
          <a:xfrm>
            <a:off x="4043393" y="5673853"/>
            <a:ext cx="4105213" cy="338554"/>
          </a:xfrm>
          <a:prstGeom prst="rect">
            <a:avLst/>
          </a:prstGeom>
          <a:noFill/>
        </p:spPr>
        <p:txBody>
          <a:bodyPr wrap="square" rtlCol="0" anchor="ctr">
            <a:spAutoFit/>
          </a:bodyPr>
          <a:lstStyle>
            <a:defPPr>
              <a:defRPr lang="en-US"/>
            </a:defPPr>
            <a:lvl1pPr>
              <a:defRPr sz="5600" b="1" spc="-150">
                <a:solidFill>
                  <a:srgbClr val="072A49"/>
                </a:solidFill>
                <a:latin typeface="Inter" panose="020B0502030000000004" pitchFamily="34" charset="0"/>
                <a:ea typeface="Inter" panose="020B0502030000000004" pitchFamily="34" charset="0"/>
                <a:cs typeface="Open Sans ExtraBold" panose="020B0606030504020204" pitchFamily="34" charset="0"/>
              </a:defRPr>
            </a:lvl1pPr>
          </a:lstStyle>
          <a:p>
            <a:pPr algn="ctr"/>
            <a:r>
              <a:rPr lang="es-ES" sz="1600" b="0" spc="0" noProof="0" dirty="0">
                <a:solidFill>
                  <a:schemeClr val="accent3"/>
                </a:solidFill>
                <a:latin typeface="Mulish" pitchFamily="2" charset="77"/>
                <a:ea typeface="Open Sans Light" panose="020B0606030504020204" pitchFamily="34" charset="0"/>
              </a:rPr>
              <a:t>Juntos en cada destino, en cada trayecto</a:t>
            </a:r>
          </a:p>
        </p:txBody>
      </p:sp>
      <p:sp>
        <p:nvSpPr>
          <p:cNvPr id="9" name="Kotak Teks 3">
            <a:extLst>
              <a:ext uri="{FF2B5EF4-FFF2-40B4-BE49-F238E27FC236}">
                <a16:creationId xmlns:a16="http://schemas.microsoft.com/office/drawing/2014/main" id="{8303DE9D-C533-4105-BCE6-1DE6EDFD4E5F}"/>
              </a:ext>
            </a:extLst>
          </p:cNvPr>
          <p:cNvSpPr txBox="1"/>
          <p:nvPr/>
        </p:nvSpPr>
        <p:spPr>
          <a:xfrm>
            <a:off x="3047913" y="3947016"/>
            <a:ext cx="1770743" cy="276999"/>
          </a:xfrm>
          <a:prstGeom prst="rect">
            <a:avLst/>
          </a:prstGeom>
          <a:noFill/>
        </p:spPr>
        <p:txBody>
          <a:bodyPr wrap="square" rtlCol="0">
            <a:spAutoFit/>
          </a:bodyPr>
          <a:lstStyle/>
          <a:p>
            <a:r>
              <a:rPr lang="es-ES" sz="1200" b="1" spc="100" noProof="0" dirty="0">
                <a:latin typeface="Plus Jakarta Sans" pitchFamily="2" charset="77"/>
                <a:ea typeface="Inter" panose="020B0502030000000004" pitchFamily="34" charset="0"/>
                <a:cs typeface="Open Sans ExtraBold" panose="020B0606030504020204" pitchFamily="34" charset="0"/>
              </a:rPr>
              <a:t>DIRECCIÓN</a:t>
            </a:r>
          </a:p>
        </p:txBody>
      </p:sp>
      <p:sp>
        <p:nvSpPr>
          <p:cNvPr id="10" name="TextBox 9">
            <a:extLst>
              <a:ext uri="{FF2B5EF4-FFF2-40B4-BE49-F238E27FC236}">
                <a16:creationId xmlns:a16="http://schemas.microsoft.com/office/drawing/2014/main" id="{6E9F7ED9-DF56-4C2F-B271-8B99503F9DA7}"/>
              </a:ext>
            </a:extLst>
          </p:cNvPr>
          <p:cNvSpPr txBox="1"/>
          <p:nvPr/>
        </p:nvSpPr>
        <p:spPr>
          <a:xfrm>
            <a:off x="3047913" y="4250844"/>
            <a:ext cx="3035119" cy="890885"/>
          </a:xfrm>
          <a:prstGeom prst="rect">
            <a:avLst/>
          </a:prstGeom>
          <a:noFill/>
        </p:spPr>
        <p:txBody>
          <a:bodyPr wrap="square" rtlCol="0">
            <a:spAutoFit/>
          </a:bodyPr>
          <a:lstStyle/>
          <a:p>
            <a:pPr>
              <a:lnSpc>
                <a:spcPct val="150000"/>
              </a:lnSpc>
            </a:pP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Bip&amp;Drive</a:t>
            </a:r>
          </a:p>
          <a:p>
            <a:pPr>
              <a:lnSpc>
                <a:spcPct val="150000"/>
              </a:lnSpc>
            </a:pP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Calle Serrano, 45 - 2º Planta</a:t>
            </a:r>
          </a:p>
          <a:p>
            <a:pPr>
              <a:lnSpc>
                <a:spcPct val="150000"/>
              </a:lnSpc>
            </a:pPr>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28001 Madrid (España)</a:t>
            </a:r>
          </a:p>
        </p:txBody>
      </p:sp>
      <p:sp>
        <p:nvSpPr>
          <p:cNvPr id="11" name="Freeform 11">
            <a:extLst>
              <a:ext uri="{FF2B5EF4-FFF2-40B4-BE49-F238E27FC236}">
                <a16:creationId xmlns:a16="http://schemas.microsoft.com/office/drawing/2014/main" id="{9ED4F697-595D-4470-BF1A-C1193B89BFC1}"/>
              </a:ext>
            </a:extLst>
          </p:cNvPr>
          <p:cNvSpPr>
            <a:spLocks noEditPoints="1"/>
          </p:cNvSpPr>
          <p:nvPr/>
        </p:nvSpPr>
        <p:spPr bwMode="auto">
          <a:xfrm>
            <a:off x="6753192" y="4741182"/>
            <a:ext cx="378702" cy="292388"/>
          </a:xfrm>
          <a:custGeom>
            <a:avLst/>
            <a:gdLst>
              <a:gd name="T0" fmla="*/ 160 w 176"/>
              <a:gd name="T1" fmla="*/ 0 h 136"/>
              <a:gd name="T2" fmla="*/ 48 w 176"/>
              <a:gd name="T3" fmla="*/ 0 h 136"/>
              <a:gd name="T4" fmla="*/ 32 w 176"/>
              <a:gd name="T5" fmla="*/ 16 h 136"/>
              <a:gd name="T6" fmla="*/ 32 w 176"/>
              <a:gd name="T7" fmla="*/ 20 h 136"/>
              <a:gd name="T8" fmla="*/ 36 w 176"/>
              <a:gd name="T9" fmla="*/ 24 h 136"/>
              <a:gd name="T10" fmla="*/ 40 w 176"/>
              <a:gd name="T11" fmla="*/ 20 h 136"/>
              <a:gd name="T12" fmla="*/ 40 w 176"/>
              <a:gd name="T13" fmla="*/ 16 h 136"/>
              <a:gd name="T14" fmla="*/ 48 w 176"/>
              <a:gd name="T15" fmla="*/ 8 h 136"/>
              <a:gd name="T16" fmla="*/ 160 w 176"/>
              <a:gd name="T17" fmla="*/ 8 h 136"/>
              <a:gd name="T18" fmla="*/ 168 w 176"/>
              <a:gd name="T19" fmla="*/ 16 h 136"/>
              <a:gd name="T20" fmla="*/ 168 w 176"/>
              <a:gd name="T21" fmla="*/ 88 h 136"/>
              <a:gd name="T22" fmla="*/ 160 w 176"/>
              <a:gd name="T23" fmla="*/ 96 h 136"/>
              <a:gd name="T24" fmla="*/ 156 w 176"/>
              <a:gd name="T25" fmla="*/ 96 h 136"/>
              <a:gd name="T26" fmla="*/ 152 w 176"/>
              <a:gd name="T27" fmla="*/ 100 h 136"/>
              <a:gd name="T28" fmla="*/ 156 w 176"/>
              <a:gd name="T29" fmla="*/ 104 h 136"/>
              <a:gd name="T30" fmla="*/ 160 w 176"/>
              <a:gd name="T31" fmla="*/ 104 h 136"/>
              <a:gd name="T32" fmla="*/ 176 w 176"/>
              <a:gd name="T33" fmla="*/ 88 h 136"/>
              <a:gd name="T34" fmla="*/ 176 w 176"/>
              <a:gd name="T35" fmla="*/ 16 h 136"/>
              <a:gd name="T36" fmla="*/ 160 w 176"/>
              <a:gd name="T37" fmla="*/ 0 h 136"/>
              <a:gd name="T38" fmla="*/ 128 w 176"/>
              <a:gd name="T39" fmla="*/ 32 h 136"/>
              <a:gd name="T40" fmla="*/ 16 w 176"/>
              <a:gd name="T41" fmla="*/ 32 h 136"/>
              <a:gd name="T42" fmla="*/ 0 w 176"/>
              <a:gd name="T43" fmla="*/ 48 h 136"/>
              <a:gd name="T44" fmla="*/ 0 w 176"/>
              <a:gd name="T45" fmla="*/ 120 h 136"/>
              <a:gd name="T46" fmla="*/ 16 w 176"/>
              <a:gd name="T47" fmla="*/ 136 h 136"/>
              <a:gd name="T48" fmla="*/ 128 w 176"/>
              <a:gd name="T49" fmla="*/ 136 h 136"/>
              <a:gd name="T50" fmla="*/ 144 w 176"/>
              <a:gd name="T51" fmla="*/ 120 h 136"/>
              <a:gd name="T52" fmla="*/ 144 w 176"/>
              <a:gd name="T53" fmla="*/ 48 h 136"/>
              <a:gd name="T54" fmla="*/ 128 w 176"/>
              <a:gd name="T55" fmla="*/ 32 h 136"/>
              <a:gd name="T56" fmla="*/ 16 w 176"/>
              <a:gd name="T57" fmla="*/ 40 h 136"/>
              <a:gd name="T58" fmla="*/ 128 w 176"/>
              <a:gd name="T59" fmla="*/ 40 h 136"/>
              <a:gd name="T60" fmla="*/ 133 w 176"/>
              <a:gd name="T61" fmla="*/ 42 h 136"/>
              <a:gd name="T62" fmla="*/ 77 w 176"/>
              <a:gd name="T63" fmla="*/ 98 h 136"/>
              <a:gd name="T64" fmla="*/ 72 w 176"/>
              <a:gd name="T65" fmla="*/ 100 h 136"/>
              <a:gd name="T66" fmla="*/ 67 w 176"/>
              <a:gd name="T67" fmla="*/ 98 h 136"/>
              <a:gd name="T68" fmla="*/ 11 w 176"/>
              <a:gd name="T69" fmla="*/ 42 h 136"/>
              <a:gd name="T70" fmla="*/ 16 w 176"/>
              <a:gd name="T71" fmla="*/ 40 h 136"/>
              <a:gd name="T72" fmla="*/ 8 w 176"/>
              <a:gd name="T73" fmla="*/ 50 h 136"/>
              <a:gd name="T74" fmla="*/ 42 w 176"/>
              <a:gd name="T75" fmla="*/ 84 h 136"/>
              <a:gd name="T76" fmla="*/ 8 w 176"/>
              <a:gd name="T77" fmla="*/ 118 h 136"/>
              <a:gd name="T78" fmla="*/ 8 w 176"/>
              <a:gd name="T79" fmla="*/ 50 h 136"/>
              <a:gd name="T80" fmla="*/ 128 w 176"/>
              <a:gd name="T81" fmla="*/ 128 h 136"/>
              <a:gd name="T82" fmla="*/ 16 w 176"/>
              <a:gd name="T83" fmla="*/ 128 h 136"/>
              <a:gd name="T84" fmla="*/ 11 w 176"/>
              <a:gd name="T85" fmla="*/ 126 h 136"/>
              <a:gd name="T86" fmla="*/ 47 w 176"/>
              <a:gd name="T87" fmla="*/ 90 h 136"/>
              <a:gd name="T88" fmla="*/ 61 w 176"/>
              <a:gd name="T89" fmla="*/ 103 h 136"/>
              <a:gd name="T90" fmla="*/ 72 w 176"/>
              <a:gd name="T91" fmla="*/ 108 h 136"/>
              <a:gd name="T92" fmla="*/ 83 w 176"/>
              <a:gd name="T93" fmla="*/ 103 h 136"/>
              <a:gd name="T94" fmla="*/ 97 w 176"/>
              <a:gd name="T95" fmla="*/ 90 h 136"/>
              <a:gd name="T96" fmla="*/ 133 w 176"/>
              <a:gd name="T97" fmla="*/ 126 h 136"/>
              <a:gd name="T98" fmla="*/ 128 w 176"/>
              <a:gd name="T99" fmla="*/ 128 h 136"/>
              <a:gd name="T100" fmla="*/ 136 w 176"/>
              <a:gd name="T101" fmla="*/ 118 h 136"/>
              <a:gd name="T102" fmla="*/ 102 w 176"/>
              <a:gd name="T103" fmla="*/ 84 h 136"/>
              <a:gd name="T104" fmla="*/ 136 w 176"/>
              <a:gd name="T105" fmla="*/ 50 h 136"/>
              <a:gd name="T106" fmla="*/ 136 w 176"/>
              <a:gd name="T107" fmla="*/ 11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6" h="136">
                <a:moveTo>
                  <a:pt x="160" y="0"/>
                </a:moveTo>
                <a:cubicBezTo>
                  <a:pt x="48" y="0"/>
                  <a:pt x="48" y="0"/>
                  <a:pt x="48" y="0"/>
                </a:cubicBezTo>
                <a:cubicBezTo>
                  <a:pt x="39" y="0"/>
                  <a:pt x="32" y="7"/>
                  <a:pt x="32" y="16"/>
                </a:cubicBezTo>
                <a:cubicBezTo>
                  <a:pt x="32" y="20"/>
                  <a:pt x="32" y="20"/>
                  <a:pt x="32" y="20"/>
                </a:cubicBezTo>
                <a:cubicBezTo>
                  <a:pt x="32" y="22"/>
                  <a:pt x="34" y="24"/>
                  <a:pt x="36" y="24"/>
                </a:cubicBezTo>
                <a:cubicBezTo>
                  <a:pt x="38" y="24"/>
                  <a:pt x="40" y="22"/>
                  <a:pt x="40" y="20"/>
                </a:cubicBezTo>
                <a:cubicBezTo>
                  <a:pt x="40" y="16"/>
                  <a:pt x="40" y="16"/>
                  <a:pt x="40" y="16"/>
                </a:cubicBezTo>
                <a:cubicBezTo>
                  <a:pt x="40" y="12"/>
                  <a:pt x="44" y="8"/>
                  <a:pt x="48" y="8"/>
                </a:cubicBezTo>
                <a:cubicBezTo>
                  <a:pt x="160" y="8"/>
                  <a:pt x="160" y="8"/>
                  <a:pt x="160" y="8"/>
                </a:cubicBezTo>
                <a:cubicBezTo>
                  <a:pt x="164" y="8"/>
                  <a:pt x="168" y="12"/>
                  <a:pt x="168" y="16"/>
                </a:cubicBezTo>
                <a:cubicBezTo>
                  <a:pt x="168" y="88"/>
                  <a:pt x="168" y="88"/>
                  <a:pt x="168" y="88"/>
                </a:cubicBezTo>
                <a:cubicBezTo>
                  <a:pt x="168" y="92"/>
                  <a:pt x="164" y="96"/>
                  <a:pt x="160" y="96"/>
                </a:cubicBezTo>
                <a:cubicBezTo>
                  <a:pt x="156" y="96"/>
                  <a:pt x="156" y="96"/>
                  <a:pt x="156" y="96"/>
                </a:cubicBezTo>
                <a:cubicBezTo>
                  <a:pt x="154" y="96"/>
                  <a:pt x="152" y="98"/>
                  <a:pt x="152" y="100"/>
                </a:cubicBezTo>
                <a:cubicBezTo>
                  <a:pt x="152" y="102"/>
                  <a:pt x="154" y="104"/>
                  <a:pt x="156" y="104"/>
                </a:cubicBezTo>
                <a:cubicBezTo>
                  <a:pt x="160" y="104"/>
                  <a:pt x="160" y="104"/>
                  <a:pt x="160" y="104"/>
                </a:cubicBezTo>
                <a:cubicBezTo>
                  <a:pt x="169" y="104"/>
                  <a:pt x="176" y="97"/>
                  <a:pt x="176" y="88"/>
                </a:cubicBezTo>
                <a:cubicBezTo>
                  <a:pt x="176" y="16"/>
                  <a:pt x="176" y="16"/>
                  <a:pt x="176" y="16"/>
                </a:cubicBezTo>
                <a:cubicBezTo>
                  <a:pt x="176" y="7"/>
                  <a:pt x="169" y="0"/>
                  <a:pt x="160" y="0"/>
                </a:cubicBezTo>
                <a:moveTo>
                  <a:pt x="128" y="32"/>
                </a:moveTo>
                <a:cubicBezTo>
                  <a:pt x="16" y="32"/>
                  <a:pt x="16" y="32"/>
                  <a:pt x="16" y="32"/>
                </a:cubicBezTo>
                <a:cubicBezTo>
                  <a:pt x="7" y="32"/>
                  <a:pt x="0" y="39"/>
                  <a:pt x="0" y="48"/>
                </a:cubicBezTo>
                <a:cubicBezTo>
                  <a:pt x="0" y="120"/>
                  <a:pt x="0" y="120"/>
                  <a:pt x="0" y="120"/>
                </a:cubicBezTo>
                <a:cubicBezTo>
                  <a:pt x="0" y="129"/>
                  <a:pt x="7" y="136"/>
                  <a:pt x="16" y="136"/>
                </a:cubicBezTo>
                <a:cubicBezTo>
                  <a:pt x="128" y="136"/>
                  <a:pt x="128" y="136"/>
                  <a:pt x="128" y="136"/>
                </a:cubicBezTo>
                <a:cubicBezTo>
                  <a:pt x="137" y="136"/>
                  <a:pt x="144" y="129"/>
                  <a:pt x="144" y="120"/>
                </a:cubicBezTo>
                <a:cubicBezTo>
                  <a:pt x="144" y="48"/>
                  <a:pt x="144" y="48"/>
                  <a:pt x="144" y="48"/>
                </a:cubicBezTo>
                <a:cubicBezTo>
                  <a:pt x="144" y="39"/>
                  <a:pt x="137" y="32"/>
                  <a:pt x="128" y="32"/>
                </a:cubicBezTo>
                <a:moveTo>
                  <a:pt x="16" y="40"/>
                </a:moveTo>
                <a:cubicBezTo>
                  <a:pt x="128" y="40"/>
                  <a:pt x="128" y="40"/>
                  <a:pt x="128" y="40"/>
                </a:cubicBezTo>
                <a:cubicBezTo>
                  <a:pt x="130" y="40"/>
                  <a:pt x="132" y="41"/>
                  <a:pt x="133" y="42"/>
                </a:cubicBezTo>
                <a:cubicBezTo>
                  <a:pt x="77" y="98"/>
                  <a:pt x="77" y="98"/>
                  <a:pt x="77" y="98"/>
                </a:cubicBezTo>
                <a:cubicBezTo>
                  <a:pt x="76" y="99"/>
                  <a:pt x="74" y="100"/>
                  <a:pt x="72" y="100"/>
                </a:cubicBezTo>
                <a:cubicBezTo>
                  <a:pt x="70" y="100"/>
                  <a:pt x="68" y="99"/>
                  <a:pt x="67" y="98"/>
                </a:cubicBezTo>
                <a:cubicBezTo>
                  <a:pt x="11" y="42"/>
                  <a:pt x="11" y="42"/>
                  <a:pt x="11" y="42"/>
                </a:cubicBezTo>
                <a:cubicBezTo>
                  <a:pt x="12" y="41"/>
                  <a:pt x="14" y="40"/>
                  <a:pt x="16" y="40"/>
                </a:cubicBezTo>
                <a:moveTo>
                  <a:pt x="8" y="50"/>
                </a:moveTo>
                <a:cubicBezTo>
                  <a:pt x="42" y="84"/>
                  <a:pt x="42" y="84"/>
                  <a:pt x="42" y="84"/>
                </a:cubicBezTo>
                <a:cubicBezTo>
                  <a:pt x="8" y="118"/>
                  <a:pt x="8" y="118"/>
                  <a:pt x="8" y="118"/>
                </a:cubicBezTo>
                <a:lnTo>
                  <a:pt x="8" y="50"/>
                </a:lnTo>
                <a:close/>
                <a:moveTo>
                  <a:pt x="128" y="128"/>
                </a:moveTo>
                <a:cubicBezTo>
                  <a:pt x="16" y="128"/>
                  <a:pt x="16" y="128"/>
                  <a:pt x="16" y="128"/>
                </a:cubicBezTo>
                <a:cubicBezTo>
                  <a:pt x="14" y="128"/>
                  <a:pt x="12" y="127"/>
                  <a:pt x="11" y="126"/>
                </a:cubicBezTo>
                <a:cubicBezTo>
                  <a:pt x="47" y="90"/>
                  <a:pt x="47" y="90"/>
                  <a:pt x="47" y="90"/>
                </a:cubicBezTo>
                <a:cubicBezTo>
                  <a:pt x="61" y="103"/>
                  <a:pt x="61" y="103"/>
                  <a:pt x="61" y="103"/>
                </a:cubicBezTo>
                <a:cubicBezTo>
                  <a:pt x="64" y="106"/>
                  <a:pt x="68" y="108"/>
                  <a:pt x="72" y="108"/>
                </a:cubicBezTo>
                <a:cubicBezTo>
                  <a:pt x="76" y="108"/>
                  <a:pt x="80" y="106"/>
                  <a:pt x="83" y="103"/>
                </a:cubicBezTo>
                <a:cubicBezTo>
                  <a:pt x="97" y="90"/>
                  <a:pt x="97" y="90"/>
                  <a:pt x="97" y="90"/>
                </a:cubicBezTo>
                <a:cubicBezTo>
                  <a:pt x="133" y="126"/>
                  <a:pt x="133" y="126"/>
                  <a:pt x="133" y="126"/>
                </a:cubicBezTo>
                <a:cubicBezTo>
                  <a:pt x="132" y="127"/>
                  <a:pt x="130" y="128"/>
                  <a:pt x="128" y="128"/>
                </a:cubicBezTo>
                <a:moveTo>
                  <a:pt x="136" y="118"/>
                </a:moveTo>
                <a:cubicBezTo>
                  <a:pt x="102" y="84"/>
                  <a:pt x="102" y="84"/>
                  <a:pt x="102" y="84"/>
                </a:cubicBezTo>
                <a:cubicBezTo>
                  <a:pt x="136" y="50"/>
                  <a:pt x="136" y="50"/>
                  <a:pt x="136" y="50"/>
                </a:cubicBezTo>
                <a:lnTo>
                  <a:pt x="136" y="118"/>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s-ES" sz="2700" noProof="0" dirty="0"/>
          </a:p>
        </p:txBody>
      </p:sp>
      <p:sp>
        <p:nvSpPr>
          <p:cNvPr id="12" name="Freeform 108">
            <a:extLst>
              <a:ext uri="{FF2B5EF4-FFF2-40B4-BE49-F238E27FC236}">
                <a16:creationId xmlns:a16="http://schemas.microsoft.com/office/drawing/2014/main" id="{48CFDEBE-77A3-4838-873A-2FCD2A41E6AB}"/>
              </a:ext>
            </a:extLst>
          </p:cNvPr>
          <p:cNvSpPr>
            <a:spLocks noEditPoints="1"/>
          </p:cNvSpPr>
          <p:nvPr/>
        </p:nvSpPr>
        <p:spPr bwMode="auto">
          <a:xfrm>
            <a:off x="6760617" y="3985116"/>
            <a:ext cx="363853" cy="362053"/>
          </a:xfrm>
          <a:custGeom>
            <a:avLst/>
            <a:gdLst>
              <a:gd name="T0" fmla="*/ 168 w 176"/>
              <a:gd name="T1" fmla="*/ 80 h 176"/>
              <a:gd name="T2" fmla="*/ 176 w 176"/>
              <a:gd name="T3" fmla="*/ 80 h 176"/>
              <a:gd name="T4" fmla="*/ 92 w 176"/>
              <a:gd name="T5" fmla="*/ 4 h 176"/>
              <a:gd name="T6" fmla="*/ 96 w 176"/>
              <a:gd name="T7" fmla="*/ 48 h 176"/>
              <a:gd name="T8" fmla="*/ 132 w 176"/>
              <a:gd name="T9" fmla="*/ 84 h 176"/>
              <a:gd name="T10" fmla="*/ 96 w 176"/>
              <a:gd name="T11" fmla="*/ 40 h 176"/>
              <a:gd name="T12" fmla="*/ 96 w 176"/>
              <a:gd name="T13" fmla="*/ 48 h 176"/>
              <a:gd name="T14" fmla="*/ 104 w 176"/>
              <a:gd name="T15" fmla="*/ 80 h 176"/>
              <a:gd name="T16" fmla="*/ 88 w 176"/>
              <a:gd name="T17" fmla="*/ 80 h 176"/>
              <a:gd name="T18" fmla="*/ 176 w 176"/>
              <a:gd name="T19" fmla="*/ 140 h 176"/>
              <a:gd name="T20" fmla="*/ 170 w 176"/>
              <a:gd name="T21" fmla="*/ 130 h 176"/>
              <a:gd name="T22" fmla="*/ 128 w 176"/>
              <a:gd name="T23" fmla="*/ 100 h 176"/>
              <a:gd name="T24" fmla="*/ 111 w 176"/>
              <a:gd name="T25" fmla="*/ 112 h 176"/>
              <a:gd name="T26" fmla="*/ 105 w 176"/>
              <a:gd name="T27" fmla="*/ 115 h 176"/>
              <a:gd name="T28" fmla="*/ 99 w 176"/>
              <a:gd name="T29" fmla="*/ 111 h 176"/>
              <a:gd name="T30" fmla="*/ 65 w 176"/>
              <a:gd name="T31" fmla="*/ 77 h 176"/>
              <a:gd name="T32" fmla="*/ 64 w 176"/>
              <a:gd name="T33" fmla="*/ 65 h 176"/>
              <a:gd name="T34" fmla="*/ 73 w 176"/>
              <a:gd name="T35" fmla="*/ 55 h 176"/>
              <a:gd name="T36" fmla="*/ 72 w 176"/>
              <a:gd name="T37" fmla="*/ 40 h 176"/>
              <a:gd name="T38" fmla="*/ 44 w 176"/>
              <a:gd name="T39" fmla="*/ 4 h 176"/>
              <a:gd name="T40" fmla="*/ 0 w 176"/>
              <a:gd name="T41" fmla="*/ 42 h 176"/>
              <a:gd name="T42" fmla="*/ 4 w 176"/>
              <a:gd name="T43" fmla="*/ 60 h 176"/>
              <a:gd name="T44" fmla="*/ 116 w 176"/>
              <a:gd name="T45" fmla="*/ 172 h 176"/>
              <a:gd name="T46" fmla="*/ 176 w 176"/>
              <a:gd name="T47" fmla="*/ 140 h 176"/>
              <a:gd name="T48" fmla="*/ 134 w 176"/>
              <a:gd name="T49" fmla="*/ 168 h 176"/>
              <a:gd name="T50" fmla="*/ 118 w 176"/>
              <a:gd name="T51" fmla="*/ 164 h 176"/>
              <a:gd name="T52" fmla="*/ 11 w 176"/>
              <a:gd name="T53" fmla="*/ 57 h 176"/>
              <a:gd name="T54" fmla="*/ 36 w 176"/>
              <a:gd name="T55" fmla="*/ 8 h 176"/>
              <a:gd name="T56" fmla="*/ 39 w 176"/>
              <a:gd name="T57" fmla="*/ 10 h 176"/>
              <a:gd name="T58" fmla="*/ 66 w 176"/>
              <a:gd name="T59" fmla="*/ 44 h 176"/>
              <a:gd name="T60" fmla="*/ 68 w 176"/>
              <a:gd name="T61" fmla="*/ 48 h 176"/>
              <a:gd name="T62" fmla="*/ 58 w 176"/>
              <a:gd name="T63" fmla="*/ 59 h 176"/>
              <a:gd name="T64" fmla="*/ 53 w 176"/>
              <a:gd name="T65" fmla="*/ 71 h 176"/>
              <a:gd name="T66" fmla="*/ 58 w 176"/>
              <a:gd name="T67" fmla="*/ 82 h 176"/>
              <a:gd name="T68" fmla="*/ 94 w 176"/>
              <a:gd name="T69" fmla="*/ 118 h 176"/>
              <a:gd name="T70" fmla="*/ 116 w 176"/>
              <a:gd name="T71" fmla="*/ 118 h 176"/>
              <a:gd name="T72" fmla="*/ 126 w 176"/>
              <a:gd name="T73" fmla="*/ 109 h 176"/>
              <a:gd name="T74" fmla="*/ 131 w 176"/>
              <a:gd name="T75" fmla="*/ 109 h 176"/>
              <a:gd name="T76" fmla="*/ 165 w 176"/>
              <a:gd name="T77" fmla="*/ 136 h 176"/>
              <a:gd name="T78" fmla="*/ 167 w 176"/>
              <a:gd name="T79" fmla="*/ 137 h 176"/>
              <a:gd name="T80" fmla="*/ 168 w 176"/>
              <a:gd name="T81" fmla="*/ 14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6" h="176">
                <a:moveTo>
                  <a:pt x="96" y="8"/>
                </a:moveTo>
                <a:cubicBezTo>
                  <a:pt x="136" y="8"/>
                  <a:pt x="168" y="40"/>
                  <a:pt x="168" y="80"/>
                </a:cubicBezTo>
                <a:cubicBezTo>
                  <a:pt x="168" y="82"/>
                  <a:pt x="170" y="84"/>
                  <a:pt x="172" y="84"/>
                </a:cubicBezTo>
                <a:cubicBezTo>
                  <a:pt x="174" y="84"/>
                  <a:pt x="176" y="82"/>
                  <a:pt x="176" y="80"/>
                </a:cubicBezTo>
                <a:cubicBezTo>
                  <a:pt x="176" y="36"/>
                  <a:pt x="140" y="0"/>
                  <a:pt x="96" y="0"/>
                </a:cubicBezTo>
                <a:cubicBezTo>
                  <a:pt x="94" y="0"/>
                  <a:pt x="92" y="2"/>
                  <a:pt x="92" y="4"/>
                </a:cubicBezTo>
                <a:cubicBezTo>
                  <a:pt x="92" y="6"/>
                  <a:pt x="94" y="8"/>
                  <a:pt x="96" y="8"/>
                </a:cubicBezTo>
                <a:moveTo>
                  <a:pt x="96" y="48"/>
                </a:moveTo>
                <a:cubicBezTo>
                  <a:pt x="114" y="48"/>
                  <a:pt x="128" y="62"/>
                  <a:pt x="128" y="80"/>
                </a:cubicBezTo>
                <a:cubicBezTo>
                  <a:pt x="128" y="82"/>
                  <a:pt x="130" y="84"/>
                  <a:pt x="132" y="84"/>
                </a:cubicBezTo>
                <a:cubicBezTo>
                  <a:pt x="134" y="84"/>
                  <a:pt x="136" y="82"/>
                  <a:pt x="136" y="80"/>
                </a:cubicBezTo>
                <a:cubicBezTo>
                  <a:pt x="136" y="58"/>
                  <a:pt x="118" y="40"/>
                  <a:pt x="96" y="40"/>
                </a:cubicBezTo>
                <a:cubicBezTo>
                  <a:pt x="94" y="40"/>
                  <a:pt x="92" y="42"/>
                  <a:pt x="92" y="44"/>
                </a:cubicBezTo>
                <a:cubicBezTo>
                  <a:pt x="92" y="46"/>
                  <a:pt x="94" y="48"/>
                  <a:pt x="96" y="48"/>
                </a:cubicBezTo>
                <a:moveTo>
                  <a:pt x="96" y="88"/>
                </a:moveTo>
                <a:cubicBezTo>
                  <a:pt x="100" y="88"/>
                  <a:pt x="104" y="84"/>
                  <a:pt x="104" y="80"/>
                </a:cubicBezTo>
                <a:cubicBezTo>
                  <a:pt x="104" y="76"/>
                  <a:pt x="100" y="72"/>
                  <a:pt x="96" y="72"/>
                </a:cubicBezTo>
                <a:cubicBezTo>
                  <a:pt x="92" y="72"/>
                  <a:pt x="88" y="76"/>
                  <a:pt x="88" y="80"/>
                </a:cubicBezTo>
                <a:cubicBezTo>
                  <a:pt x="88" y="84"/>
                  <a:pt x="92" y="88"/>
                  <a:pt x="96" y="88"/>
                </a:cubicBezTo>
                <a:moveTo>
                  <a:pt x="176" y="140"/>
                </a:moveTo>
                <a:cubicBezTo>
                  <a:pt x="176" y="137"/>
                  <a:pt x="175" y="134"/>
                  <a:pt x="172" y="131"/>
                </a:cubicBezTo>
                <a:cubicBezTo>
                  <a:pt x="172" y="131"/>
                  <a:pt x="171" y="130"/>
                  <a:pt x="170" y="130"/>
                </a:cubicBezTo>
                <a:cubicBezTo>
                  <a:pt x="136" y="103"/>
                  <a:pt x="136" y="103"/>
                  <a:pt x="136" y="103"/>
                </a:cubicBezTo>
                <a:cubicBezTo>
                  <a:pt x="134" y="101"/>
                  <a:pt x="131" y="100"/>
                  <a:pt x="128" y="100"/>
                </a:cubicBezTo>
                <a:cubicBezTo>
                  <a:pt x="125" y="100"/>
                  <a:pt x="123" y="101"/>
                  <a:pt x="121" y="102"/>
                </a:cubicBezTo>
                <a:cubicBezTo>
                  <a:pt x="111" y="112"/>
                  <a:pt x="111" y="112"/>
                  <a:pt x="111" y="112"/>
                </a:cubicBezTo>
                <a:cubicBezTo>
                  <a:pt x="111" y="112"/>
                  <a:pt x="111" y="112"/>
                  <a:pt x="111" y="112"/>
                </a:cubicBezTo>
                <a:cubicBezTo>
                  <a:pt x="110" y="114"/>
                  <a:pt x="108" y="115"/>
                  <a:pt x="105" y="115"/>
                </a:cubicBezTo>
                <a:cubicBezTo>
                  <a:pt x="103" y="115"/>
                  <a:pt x="100" y="113"/>
                  <a:pt x="99" y="111"/>
                </a:cubicBezTo>
                <a:cubicBezTo>
                  <a:pt x="99" y="111"/>
                  <a:pt x="99" y="111"/>
                  <a:pt x="99" y="111"/>
                </a:cubicBezTo>
                <a:cubicBezTo>
                  <a:pt x="86" y="102"/>
                  <a:pt x="74" y="91"/>
                  <a:pt x="64" y="77"/>
                </a:cubicBezTo>
                <a:cubicBezTo>
                  <a:pt x="65" y="77"/>
                  <a:pt x="65" y="77"/>
                  <a:pt x="65" y="77"/>
                </a:cubicBezTo>
                <a:cubicBezTo>
                  <a:pt x="63" y="76"/>
                  <a:pt x="61" y="73"/>
                  <a:pt x="61" y="71"/>
                </a:cubicBezTo>
                <a:cubicBezTo>
                  <a:pt x="61" y="68"/>
                  <a:pt x="62" y="66"/>
                  <a:pt x="64" y="65"/>
                </a:cubicBezTo>
                <a:cubicBezTo>
                  <a:pt x="64" y="65"/>
                  <a:pt x="64" y="65"/>
                  <a:pt x="64" y="65"/>
                </a:cubicBezTo>
                <a:cubicBezTo>
                  <a:pt x="73" y="55"/>
                  <a:pt x="73" y="55"/>
                  <a:pt x="73" y="55"/>
                </a:cubicBezTo>
                <a:cubicBezTo>
                  <a:pt x="75" y="53"/>
                  <a:pt x="76" y="51"/>
                  <a:pt x="76" y="48"/>
                </a:cubicBezTo>
                <a:cubicBezTo>
                  <a:pt x="76" y="45"/>
                  <a:pt x="75" y="42"/>
                  <a:pt x="72" y="40"/>
                </a:cubicBezTo>
                <a:cubicBezTo>
                  <a:pt x="46" y="6"/>
                  <a:pt x="46" y="6"/>
                  <a:pt x="46" y="6"/>
                </a:cubicBezTo>
                <a:cubicBezTo>
                  <a:pt x="46" y="5"/>
                  <a:pt x="45" y="4"/>
                  <a:pt x="44" y="4"/>
                </a:cubicBezTo>
                <a:cubicBezTo>
                  <a:pt x="42" y="1"/>
                  <a:pt x="39" y="0"/>
                  <a:pt x="36" y="0"/>
                </a:cubicBezTo>
                <a:cubicBezTo>
                  <a:pt x="20" y="0"/>
                  <a:pt x="0" y="19"/>
                  <a:pt x="0" y="42"/>
                </a:cubicBezTo>
                <a:cubicBezTo>
                  <a:pt x="0" y="48"/>
                  <a:pt x="1" y="54"/>
                  <a:pt x="4" y="60"/>
                </a:cubicBezTo>
                <a:cubicBezTo>
                  <a:pt x="4" y="60"/>
                  <a:pt x="4" y="60"/>
                  <a:pt x="4" y="60"/>
                </a:cubicBezTo>
                <a:cubicBezTo>
                  <a:pt x="28" y="108"/>
                  <a:pt x="68" y="148"/>
                  <a:pt x="116" y="172"/>
                </a:cubicBezTo>
                <a:cubicBezTo>
                  <a:pt x="116" y="172"/>
                  <a:pt x="116" y="172"/>
                  <a:pt x="116" y="172"/>
                </a:cubicBezTo>
                <a:cubicBezTo>
                  <a:pt x="121" y="175"/>
                  <a:pt x="128" y="176"/>
                  <a:pt x="134" y="176"/>
                </a:cubicBezTo>
                <a:cubicBezTo>
                  <a:pt x="157" y="176"/>
                  <a:pt x="176" y="156"/>
                  <a:pt x="176" y="140"/>
                </a:cubicBezTo>
                <a:cubicBezTo>
                  <a:pt x="176" y="140"/>
                  <a:pt x="176" y="140"/>
                  <a:pt x="176" y="140"/>
                </a:cubicBezTo>
                <a:close/>
                <a:moveTo>
                  <a:pt x="134" y="168"/>
                </a:moveTo>
                <a:cubicBezTo>
                  <a:pt x="129" y="168"/>
                  <a:pt x="124" y="167"/>
                  <a:pt x="119" y="165"/>
                </a:cubicBezTo>
                <a:cubicBezTo>
                  <a:pt x="119" y="165"/>
                  <a:pt x="119" y="164"/>
                  <a:pt x="118" y="164"/>
                </a:cubicBezTo>
                <a:cubicBezTo>
                  <a:pt x="73" y="141"/>
                  <a:pt x="35" y="103"/>
                  <a:pt x="12" y="58"/>
                </a:cubicBezTo>
                <a:cubicBezTo>
                  <a:pt x="12" y="57"/>
                  <a:pt x="11" y="57"/>
                  <a:pt x="11" y="57"/>
                </a:cubicBezTo>
                <a:cubicBezTo>
                  <a:pt x="9" y="52"/>
                  <a:pt x="8" y="47"/>
                  <a:pt x="8" y="42"/>
                </a:cubicBezTo>
                <a:cubicBezTo>
                  <a:pt x="8" y="23"/>
                  <a:pt x="25" y="8"/>
                  <a:pt x="36" y="8"/>
                </a:cubicBezTo>
                <a:cubicBezTo>
                  <a:pt x="37" y="8"/>
                  <a:pt x="38" y="9"/>
                  <a:pt x="39" y="9"/>
                </a:cubicBezTo>
                <a:cubicBezTo>
                  <a:pt x="39" y="9"/>
                  <a:pt x="39" y="9"/>
                  <a:pt x="39" y="10"/>
                </a:cubicBezTo>
                <a:cubicBezTo>
                  <a:pt x="39" y="10"/>
                  <a:pt x="40" y="10"/>
                  <a:pt x="40" y="11"/>
                </a:cubicBezTo>
                <a:cubicBezTo>
                  <a:pt x="66" y="44"/>
                  <a:pt x="66" y="44"/>
                  <a:pt x="66" y="44"/>
                </a:cubicBezTo>
                <a:cubicBezTo>
                  <a:pt x="66" y="45"/>
                  <a:pt x="67" y="45"/>
                  <a:pt x="67" y="45"/>
                </a:cubicBezTo>
                <a:cubicBezTo>
                  <a:pt x="67" y="46"/>
                  <a:pt x="68" y="47"/>
                  <a:pt x="68" y="48"/>
                </a:cubicBezTo>
                <a:cubicBezTo>
                  <a:pt x="68" y="49"/>
                  <a:pt x="68" y="49"/>
                  <a:pt x="67" y="50"/>
                </a:cubicBezTo>
                <a:cubicBezTo>
                  <a:pt x="58" y="59"/>
                  <a:pt x="58" y="59"/>
                  <a:pt x="58" y="59"/>
                </a:cubicBezTo>
                <a:cubicBezTo>
                  <a:pt x="58" y="59"/>
                  <a:pt x="58" y="59"/>
                  <a:pt x="58" y="59"/>
                </a:cubicBezTo>
                <a:cubicBezTo>
                  <a:pt x="55" y="62"/>
                  <a:pt x="53" y="66"/>
                  <a:pt x="53" y="71"/>
                </a:cubicBezTo>
                <a:cubicBezTo>
                  <a:pt x="53" y="75"/>
                  <a:pt x="55" y="79"/>
                  <a:pt x="58" y="82"/>
                </a:cubicBezTo>
                <a:cubicBezTo>
                  <a:pt x="58" y="82"/>
                  <a:pt x="58" y="82"/>
                  <a:pt x="58" y="82"/>
                </a:cubicBezTo>
                <a:cubicBezTo>
                  <a:pt x="68" y="96"/>
                  <a:pt x="80" y="108"/>
                  <a:pt x="94" y="118"/>
                </a:cubicBezTo>
                <a:cubicBezTo>
                  <a:pt x="94" y="118"/>
                  <a:pt x="94" y="118"/>
                  <a:pt x="94" y="118"/>
                </a:cubicBezTo>
                <a:cubicBezTo>
                  <a:pt x="97" y="121"/>
                  <a:pt x="101" y="123"/>
                  <a:pt x="105" y="123"/>
                </a:cubicBezTo>
                <a:cubicBezTo>
                  <a:pt x="109" y="123"/>
                  <a:pt x="113" y="121"/>
                  <a:pt x="116" y="118"/>
                </a:cubicBezTo>
                <a:cubicBezTo>
                  <a:pt x="117" y="118"/>
                  <a:pt x="117" y="118"/>
                  <a:pt x="117" y="118"/>
                </a:cubicBezTo>
                <a:cubicBezTo>
                  <a:pt x="126" y="109"/>
                  <a:pt x="126" y="109"/>
                  <a:pt x="126" y="109"/>
                </a:cubicBezTo>
                <a:cubicBezTo>
                  <a:pt x="127" y="108"/>
                  <a:pt x="127" y="108"/>
                  <a:pt x="128" y="108"/>
                </a:cubicBezTo>
                <a:cubicBezTo>
                  <a:pt x="129" y="108"/>
                  <a:pt x="130" y="109"/>
                  <a:pt x="131" y="109"/>
                </a:cubicBezTo>
                <a:cubicBezTo>
                  <a:pt x="131" y="109"/>
                  <a:pt x="131" y="110"/>
                  <a:pt x="131" y="110"/>
                </a:cubicBezTo>
                <a:cubicBezTo>
                  <a:pt x="165" y="136"/>
                  <a:pt x="165" y="136"/>
                  <a:pt x="165" y="136"/>
                </a:cubicBezTo>
                <a:cubicBezTo>
                  <a:pt x="166" y="136"/>
                  <a:pt x="166" y="136"/>
                  <a:pt x="166" y="137"/>
                </a:cubicBezTo>
                <a:cubicBezTo>
                  <a:pt x="166" y="137"/>
                  <a:pt x="167" y="137"/>
                  <a:pt x="167" y="137"/>
                </a:cubicBezTo>
                <a:cubicBezTo>
                  <a:pt x="167" y="138"/>
                  <a:pt x="168" y="138"/>
                  <a:pt x="168" y="140"/>
                </a:cubicBezTo>
                <a:cubicBezTo>
                  <a:pt x="168" y="140"/>
                  <a:pt x="168" y="140"/>
                  <a:pt x="168" y="141"/>
                </a:cubicBezTo>
                <a:cubicBezTo>
                  <a:pt x="167" y="152"/>
                  <a:pt x="153" y="168"/>
                  <a:pt x="134" y="168"/>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s-ES" sz="2700" noProof="0" dirty="0"/>
          </a:p>
        </p:txBody>
      </p:sp>
      <p:sp>
        <p:nvSpPr>
          <p:cNvPr id="13" name="Kotak Teks 3">
            <a:extLst>
              <a:ext uri="{FF2B5EF4-FFF2-40B4-BE49-F238E27FC236}">
                <a16:creationId xmlns:a16="http://schemas.microsoft.com/office/drawing/2014/main" id="{9BEBBA91-7193-4D36-B503-F24AF491AC15}"/>
              </a:ext>
            </a:extLst>
          </p:cNvPr>
          <p:cNvSpPr txBox="1"/>
          <p:nvPr/>
        </p:nvSpPr>
        <p:spPr>
          <a:xfrm>
            <a:off x="7236716" y="3878139"/>
            <a:ext cx="1855435" cy="276999"/>
          </a:xfrm>
          <a:prstGeom prst="rect">
            <a:avLst/>
          </a:prstGeom>
          <a:noFill/>
        </p:spPr>
        <p:txBody>
          <a:bodyPr wrap="square" rtlCol="0">
            <a:spAutoFit/>
          </a:bodyPr>
          <a:lstStyle/>
          <a:p>
            <a:r>
              <a:rPr lang="es-ES" sz="1200" b="1" spc="100" noProof="0" dirty="0">
                <a:latin typeface="Plus Jakarta Sans" pitchFamily="2" charset="77"/>
                <a:ea typeface="Inter" panose="020B0502030000000004" pitchFamily="34" charset="0"/>
                <a:cs typeface="Open Sans ExtraBold" panose="020B0606030504020204" pitchFamily="34" charset="0"/>
              </a:rPr>
              <a:t>TELÉFONO</a:t>
            </a:r>
          </a:p>
        </p:txBody>
      </p:sp>
      <p:sp>
        <p:nvSpPr>
          <p:cNvPr id="14" name="TextBox 13">
            <a:extLst>
              <a:ext uri="{FF2B5EF4-FFF2-40B4-BE49-F238E27FC236}">
                <a16:creationId xmlns:a16="http://schemas.microsoft.com/office/drawing/2014/main" id="{C52ED490-68E7-4CD6-BA38-B8C379B07CE8}"/>
              </a:ext>
            </a:extLst>
          </p:cNvPr>
          <p:cNvSpPr txBox="1"/>
          <p:nvPr/>
        </p:nvSpPr>
        <p:spPr>
          <a:xfrm>
            <a:off x="7236716" y="4182140"/>
            <a:ext cx="2003993" cy="276999"/>
          </a:xfrm>
          <a:prstGeom prst="rect">
            <a:avLst/>
          </a:prstGeom>
          <a:noFill/>
        </p:spPr>
        <p:txBody>
          <a:bodyPr wrap="square" rtlCol="0">
            <a:spAutoFit/>
          </a:bodyPr>
          <a:lstStyle/>
          <a:p>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+34 911 113 737</a:t>
            </a:r>
          </a:p>
        </p:txBody>
      </p:sp>
      <p:sp>
        <p:nvSpPr>
          <p:cNvPr id="15" name="Kotak Teks 3">
            <a:extLst>
              <a:ext uri="{FF2B5EF4-FFF2-40B4-BE49-F238E27FC236}">
                <a16:creationId xmlns:a16="http://schemas.microsoft.com/office/drawing/2014/main" id="{805EF531-8E98-48D2-8D30-B2E8AE87C165}"/>
              </a:ext>
            </a:extLst>
          </p:cNvPr>
          <p:cNvSpPr txBox="1"/>
          <p:nvPr/>
        </p:nvSpPr>
        <p:spPr>
          <a:xfrm>
            <a:off x="7236716" y="4594988"/>
            <a:ext cx="1855435" cy="276999"/>
          </a:xfrm>
          <a:prstGeom prst="rect">
            <a:avLst/>
          </a:prstGeom>
          <a:noFill/>
        </p:spPr>
        <p:txBody>
          <a:bodyPr wrap="square" rtlCol="0">
            <a:spAutoFit/>
          </a:bodyPr>
          <a:lstStyle/>
          <a:p>
            <a:r>
              <a:rPr lang="es-ES" sz="1200" b="1" spc="100" noProof="0" dirty="0">
                <a:latin typeface="Plus Jakarta Sans" pitchFamily="2" charset="77"/>
                <a:ea typeface="Inter" panose="020B0502030000000004" pitchFamily="34" charset="0"/>
                <a:cs typeface="Open Sans ExtraBold" panose="020B0606030504020204" pitchFamily="34" charset="0"/>
              </a:rPr>
              <a:t>EMAIL</a:t>
            </a:r>
          </a:p>
        </p:txBody>
      </p:sp>
      <p:sp>
        <p:nvSpPr>
          <p:cNvPr id="16" name="TextBox 15">
            <a:extLst>
              <a:ext uri="{FF2B5EF4-FFF2-40B4-BE49-F238E27FC236}">
                <a16:creationId xmlns:a16="http://schemas.microsoft.com/office/drawing/2014/main" id="{219E9510-2CEF-4F33-8305-A29E915E6339}"/>
              </a:ext>
            </a:extLst>
          </p:cNvPr>
          <p:cNvSpPr txBox="1"/>
          <p:nvPr/>
        </p:nvSpPr>
        <p:spPr>
          <a:xfrm>
            <a:off x="7236716" y="4898989"/>
            <a:ext cx="2563460" cy="276999"/>
          </a:xfrm>
          <a:prstGeom prst="rect">
            <a:avLst/>
          </a:prstGeom>
          <a:noFill/>
        </p:spPr>
        <p:txBody>
          <a:bodyPr wrap="square" rtlCol="0">
            <a:spAutoFit/>
          </a:bodyPr>
          <a:lstStyle/>
          <a:p>
            <a:r>
              <a:rPr lang="es-ES" sz="1200" noProof="0" dirty="0">
                <a:solidFill>
                  <a:schemeClr val="tx2"/>
                </a:solidFill>
                <a:latin typeface="Mulish" pitchFamily="2" charset="77"/>
                <a:ea typeface="Open Sans Light" panose="020B0606030504020204" pitchFamily="34" charset="0"/>
                <a:cs typeface="Open Sans Light" panose="020B0606030504020204" pitchFamily="34" charset="0"/>
              </a:rPr>
              <a:t>info@bipdrive.com</a:t>
            </a:r>
          </a:p>
        </p:txBody>
      </p:sp>
      <p:cxnSp>
        <p:nvCxnSpPr>
          <p:cNvPr id="17" name="Straight Connector 16">
            <a:extLst>
              <a:ext uri="{FF2B5EF4-FFF2-40B4-BE49-F238E27FC236}">
                <a16:creationId xmlns:a16="http://schemas.microsoft.com/office/drawing/2014/main" id="{04F79FED-9529-4AB7-9D41-C264A7A4FE6E}"/>
              </a:ext>
            </a:extLst>
          </p:cNvPr>
          <p:cNvCxnSpPr>
            <a:cxnSpLocks/>
          </p:cNvCxnSpPr>
          <p:nvPr/>
        </p:nvCxnSpPr>
        <p:spPr>
          <a:xfrm>
            <a:off x="6269478" y="3867808"/>
            <a:ext cx="0" cy="1364171"/>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C85B70D2-952E-40F9-AC20-D47719CD9332}"/>
              </a:ext>
            </a:extLst>
          </p:cNvPr>
          <p:cNvCxnSpPr>
            <a:cxnSpLocks/>
          </p:cNvCxnSpPr>
          <p:nvPr/>
        </p:nvCxnSpPr>
        <p:spPr>
          <a:xfrm>
            <a:off x="1721665" y="1061505"/>
            <a:ext cx="627209"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59554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138C12BB-1025-4F05-9C7C-C286C910E39C}"/>
              </a:ext>
            </a:extLst>
          </p:cNvPr>
          <p:cNvSpPr txBox="1"/>
          <p:nvPr/>
        </p:nvSpPr>
        <p:spPr>
          <a:xfrm>
            <a:off x="6262997" y="1904657"/>
            <a:ext cx="4946567" cy="1323439"/>
          </a:xfrm>
          <a:prstGeom prst="rect">
            <a:avLst/>
          </a:prstGeom>
          <a:noFill/>
        </p:spPr>
        <p:txBody>
          <a:bodyPr wrap="square" rtlCol="0">
            <a:spAutoFit/>
          </a:bodyPr>
          <a:lstStyle/>
          <a:p>
            <a:pPr algn="r"/>
            <a:r>
              <a:rPr lang="es-ES" sz="8000" b="1" spc="-300" noProof="0" dirty="0">
                <a:latin typeface="Plus Jakarta Sans" pitchFamily="2" charset="77"/>
                <a:ea typeface="Inter" panose="020B0502030000000004" pitchFamily="34" charset="0"/>
                <a:cs typeface="Open Sans ExtraBold" panose="020B0606030504020204" pitchFamily="34" charset="0"/>
              </a:rPr>
              <a:t>Gracias</a:t>
            </a:r>
          </a:p>
        </p:txBody>
      </p:sp>
      <p:sp>
        <p:nvSpPr>
          <p:cNvPr id="13" name="TextBox 12">
            <a:extLst>
              <a:ext uri="{FF2B5EF4-FFF2-40B4-BE49-F238E27FC236}">
                <a16:creationId xmlns:a16="http://schemas.microsoft.com/office/drawing/2014/main" id="{50A2E79F-7175-4505-B229-957D8BB6923A}"/>
              </a:ext>
            </a:extLst>
          </p:cNvPr>
          <p:cNvSpPr txBox="1"/>
          <p:nvPr/>
        </p:nvSpPr>
        <p:spPr>
          <a:xfrm>
            <a:off x="7237269" y="3529946"/>
            <a:ext cx="3972295" cy="400110"/>
          </a:xfrm>
          <a:prstGeom prst="rect">
            <a:avLst/>
          </a:prstGeom>
          <a:noFill/>
        </p:spPr>
        <p:txBody>
          <a:bodyPr wrap="square" rtlCol="0">
            <a:spAutoFit/>
          </a:bodyPr>
          <a:lstStyle/>
          <a:p>
            <a:pPr algn="r"/>
            <a:r>
              <a:rPr lang="es-ES" sz="2000" noProof="0" dirty="0">
                <a:latin typeface="Plus Jakarta Sans" pitchFamily="2" charset="0"/>
                <a:ea typeface="Open Sans SemiBold" panose="020B0706030804020204" pitchFamily="34" charset="0"/>
                <a:cs typeface="Plus Jakarta Sans" pitchFamily="2" charset="0"/>
              </a:rPr>
              <a:t>Bip&amp;Drive</a:t>
            </a:r>
          </a:p>
        </p:txBody>
      </p:sp>
      <p:cxnSp>
        <p:nvCxnSpPr>
          <p:cNvPr id="15" name="Straight Connector 14">
            <a:extLst>
              <a:ext uri="{FF2B5EF4-FFF2-40B4-BE49-F238E27FC236}">
                <a16:creationId xmlns:a16="http://schemas.microsoft.com/office/drawing/2014/main" id="{DC72E1F8-3D82-4266-A917-00104893D8C4}"/>
              </a:ext>
            </a:extLst>
          </p:cNvPr>
          <p:cNvCxnSpPr>
            <a:cxnSpLocks/>
          </p:cNvCxnSpPr>
          <p:nvPr/>
        </p:nvCxnSpPr>
        <p:spPr>
          <a:xfrm>
            <a:off x="10492478" y="894176"/>
            <a:ext cx="607322"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06498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3C2EAEC-406A-155A-0ACA-B83342B0233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63AB089-F996-AADD-0FAF-F99D71224185}"/>
              </a:ext>
            </a:extLst>
          </p:cNvPr>
          <p:cNvSpPr txBox="1"/>
          <p:nvPr/>
        </p:nvSpPr>
        <p:spPr>
          <a:xfrm>
            <a:off x="1328887" y="825786"/>
            <a:ext cx="4026068" cy="1015663"/>
          </a:xfrm>
          <a:prstGeom prst="rect">
            <a:avLst/>
          </a:prstGeom>
          <a:noFill/>
        </p:spPr>
        <p:txBody>
          <a:bodyPr wrap="square" rtlCol="0">
            <a:spAutoFit/>
          </a:bodyPr>
          <a:lstStyle/>
          <a:p>
            <a:r>
              <a:rPr lang="es-ES" sz="6000" b="1" spc="-150" noProof="0" dirty="0">
                <a:solidFill>
                  <a:srgbClr val="072A49"/>
                </a:solidFill>
                <a:latin typeface="Plus Jakarta Sans" pitchFamily="2" charset="77"/>
                <a:ea typeface="Inter" panose="020B0502030000000004" pitchFamily="34" charset="0"/>
                <a:cs typeface="Open Sans ExtraBold" panose="020B0606030504020204" pitchFamily="34" charset="0"/>
              </a:rPr>
              <a:t>Contenido</a:t>
            </a:r>
          </a:p>
        </p:txBody>
      </p:sp>
      <p:grpSp>
        <p:nvGrpSpPr>
          <p:cNvPr id="4" name="Grupo 3">
            <a:extLst>
              <a:ext uri="{FF2B5EF4-FFF2-40B4-BE49-F238E27FC236}">
                <a16:creationId xmlns:a16="http://schemas.microsoft.com/office/drawing/2014/main" id="{35A88AF6-DF07-3A5C-93B3-76EEDDDE3E26}"/>
              </a:ext>
            </a:extLst>
          </p:cNvPr>
          <p:cNvGrpSpPr/>
          <p:nvPr/>
        </p:nvGrpSpPr>
        <p:grpSpPr>
          <a:xfrm>
            <a:off x="5780452" y="575296"/>
            <a:ext cx="5867757" cy="718149"/>
            <a:chOff x="1221508" y="2802597"/>
            <a:chExt cx="6418632" cy="718149"/>
          </a:xfrm>
        </p:grpSpPr>
        <p:sp>
          <p:nvSpPr>
            <p:cNvPr id="25" name="Rectangle 24">
              <a:extLst>
                <a:ext uri="{FF2B5EF4-FFF2-40B4-BE49-F238E27FC236}">
                  <a16:creationId xmlns:a16="http://schemas.microsoft.com/office/drawing/2014/main" id="{19808D14-640E-9395-52C6-2FF7A1DAAE31}"/>
                </a:ext>
              </a:extLst>
            </p:cNvPr>
            <p:cNvSpPr/>
            <p:nvPr/>
          </p:nvSpPr>
          <p:spPr>
            <a:xfrm>
              <a:off x="1221508" y="2802597"/>
              <a:ext cx="6418632" cy="718149"/>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3" name="TextBox 2">
              <a:extLst>
                <a:ext uri="{FF2B5EF4-FFF2-40B4-BE49-F238E27FC236}">
                  <a16:creationId xmlns:a16="http://schemas.microsoft.com/office/drawing/2014/main" id="{89DA51D2-E7AA-BD13-B068-7C7A96E46305}"/>
                </a:ext>
              </a:extLst>
            </p:cNvPr>
            <p:cNvSpPr txBox="1"/>
            <p:nvPr/>
          </p:nvSpPr>
          <p:spPr>
            <a:xfrm>
              <a:off x="2043128" y="2977005"/>
              <a:ext cx="2206751" cy="369332"/>
            </a:xfrm>
            <a:prstGeom prst="rect">
              <a:avLst/>
            </a:prstGeom>
            <a:noFill/>
          </p:spPr>
          <p:txBody>
            <a:bodyPr wrap="square" rtlCol="0">
              <a:spAutoFit/>
            </a:bodyPr>
            <a:lstStyle/>
            <a:p>
              <a:r>
                <a:rPr lang="es-ES" noProof="0" dirty="0">
                  <a:solidFill>
                    <a:schemeClr val="tx2"/>
                  </a:solidFill>
                  <a:latin typeface="Mulish" pitchFamily="2" charset="77"/>
                  <a:ea typeface="Open Sans Light" panose="020B0606030504020204" pitchFamily="34" charset="0"/>
                  <a:cs typeface="Open Sans Light" panose="020B0606030504020204" pitchFamily="34" charset="0"/>
                </a:rPr>
                <a:t>Título contenido</a:t>
              </a:r>
            </a:p>
          </p:txBody>
        </p:sp>
        <p:sp>
          <p:nvSpPr>
            <p:cNvPr id="29" name="TextBox 28">
              <a:extLst>
                <a:ext uri="{FF2B5EF4-FFF2-40B4-BE49-F238E27FC236}">
                  <a16:creationId xmlns:a16="http://schemas.microsoft.com/office/drawing/2014/main" id="{44E90521-FBFA-A772-72D8-26E24FABDC52}"/>
                </a:ext>
              </a:extLst>
            </p:cNvPr>
            <p:cNvSpPr txBox="1"/>
            <p:nvPr/>
          </p:nvSpPr>
          <p:spPr>
            <a:xfrm>
              <a:off x="1380937" y="2982315"/>
              <a:ext cx="502762" cy="369332"/>
            </a:xfrm>
            <a:prstGeom prst="rect">
              <a:avLst/>
            </a:prstGeom>
            <a:noFill/>
          </p:spPr>
          <p:txBody>
            <a:bodyPr wrap="square" rtlCol="0">
              <a:spAutoFit/>
            </a:bodyPr>
            <a:lstStyle/>
            <a:p>
              <a:pPr algn="ctr"/>
              <a:r>
                <a:rPr lang="es-ES" noProof="0" dirty="0">
                  <a:solidFill>
                    <a:schemeClr val="accent4"/>
                  </a:solidFill>
                  <a:latin typeface="Mulish" pitchFamily="2" charset="77"/>
                  <a:ea typeface="Open Sans Light" panose="020B0606030504020204" pitchFamily="34" charset="0"/>
                  <a:cs typeface="Open Sans Light" panose="020B0606030504020204" pitchFamily="34" charset="0"/>
                </a:rPr>
                <a:t>01</a:t>
              </a:r>
            </a:p>
          </p:txBody>
        </p:sp>
      </p:grpSp>
      <p:grpSp>
        <p:nvGrpSpPr>
          <p:cNvPr id="68" name="Grupo 67">
            <a:extLst>
              <a:ext uri="{FF2B5EF4-FFF2-40B4-BE49-F238E27FC236}">
                <a16:creationId xmlns:a16="http://schemas.microsoft.com/office/drawing/2014/main" id="{F9E4546B-E4D7-41D6-B799-2949AEF63FFC}"/>
              </a:ext>
            </a:extLst>
          </p:cNvPr>
          <p:cNvGrpSpPr/>
          <p:nvPr/>
        </p:nvGrpSpPr>
        <p:grpSpPr>
          <a:xfrm>
            <a:off x="5780452" y="1415579"/>
            <a:ext cx="5867757" cy="718149"/>
            <a:chOff x="1221508" y="2802597"/>
            <a:chExt cx="6418632" cy="718149"/>
          </a:xfrm>
        </p:grpSpPr>
        <p:sp>
          <p:nvSpPr>
            <p:cNvPr id="69" name="Rectangle 24">
              <a:extLst>
                <a:ext uri="{FF2B5EF4-FFF2-40B4-BE49-F238E27FC236}">
                  <a16:creationId xmlns:a16="http://schemas.microsoft.com/office/drawing/2014/main" id="{C68C371A-62D6-FD2B-FCB3-AF7A11ED527A}"/>
                </a:ext>
              </a:extLst>
            </p:cNvPr>
            <p:cNvSpPr/>
            <p:nvPr/>
          </p:nvSpPr>
          <p:spPr>
            <a:xfrm>
              <a:off x="1221508" y="2802597"/>
              <a:ext cx="6418632" cy="718149"/>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70" name="TextBox 2">
              <a:extLst>
                <a:ext uri="{FF2B5EF4-FFF2-40B4-BE49-F238E27FC236}">
                  <a16:creationId xmlns:a16="http://schemas.microsoft.com/office/drawing/2014/main" id="{78F20CF4-7130-E0DE-89F5-57991E93AAB5}"/>
                </a:ext>
              </a:extLst>
            </p:cNvPr>
            <p:cNvSpPr txBox="1"/>
            <p:nvPr/>
          </p:nvSpPr>
          <p:spPr>
            <a:xfrm>
              <a:off x="2043128" y="2977005"/>
              <a:ext cx="2206751" cy="369332"/>
            </a:xfrm>
            <a:prstGeom prst="rect">
              <a:avLst/>
            </a:prstGeom>
            <a:noFill/>
          </p:spPr>
          <p:txBody>
            <a:bodyPr wrap="square" rtlCol="0">
              <a:spAutoFit/>
            </a:bodyPr>
            <a:lstStyle/>
            <a:p>
              <a:r>
                <a:rPr lang="es-ES" noProof="0" dirty="0">
                  <a:solidFill>
                    <a:schemeClr val="tx2"/>
                  </a:solidFill>
                  <a:latin typeface="Mulish" pitchFamily="2" charset="77"/>
                  <a:ea typeface="Open Sans Light" panose="020B0606030504020204" pitchFamily="34" charset="0"/>
                  <a:cs typeface="Open Sans Light" panose="020B0606030504020204" pitchFamily="34" charset="0"/>
                </a:rPr>
                <a:t>Título contenido</a:t>
              </a:r>
            </a:p>
          </p:txBody>
        </p:sp>
        <p:sp>
          <p:nvSpPr>
            <p:cNvPr id="71" name="TextBox 28">
              <a:extLst>
                <a:ext uri="{FF2B5EF4-FFF2-40B4-BE49-F238E27FC236}">
                  <a16:creationId xmlns:a16="http://schemas.microsoft.com/office/drawing/2014/main" id="{28F2CF69-3722-C248-E7C9-8570C6AE330E}"/>
                </a:ext>
              </a:extLst>
            </p:cNvPr>
            <p:cNvSpPr txBox="1"/>
            <p:nvPr/>
          </p:nvSpPr>
          <p:spPr>
            <a:xfrm>
              <a:off x="1380937" y="2982315"/>
              <a:ext cx="502762" cy="369332"/>
            </a:xfrm>
            <a:prstGeom prst="rect">
              <a:avLst/>
            </a:prstGeom>
            <a:noFill/>
          </p:spPr>
          <p:txBody>
            <a:bodyPr wrap="square" rtlCol="0">
              <a:spAutoFit/>
            </a:bodyPr>
            <a:lstStyle/>
            <a:p>
              <a:pPr algn="ctr"/>
              <a:r>
                <a:rPr lang="es-ES" noProof="0" dirty="0">
                  <a:solidFill>
                    <a:schemeClr val="accent4"/>
                  </a:solidFill>
                  <a:latin typeface="Mulish" pitchFamily="2" charset="77"/>
                  <a:ea typeface="Open Sans Light" panose="020B0606030504020204" pitchFamily="34" charset="0"/>
                  <a:cs typeface="Open Sans Light" panose="020B0606030504020204" pitchFamily="34" charset="0"/>
                </a:rPr>
                <a:t>02</a:t>
              </a:r>
            </a:p>
          </p:txBody>
        </p:sp>
      </p:grpSp>
      <p:grpSp>
        <p:nvGrpSpPr>
          <p:cNvPr id="77" name="Grupo 76">
            <a:extLst>
              <a:ext uri="{FF2B5EF4-FFF2-40B4-BE49-F238E27FC236}">
                <a16:creationId xmlns:a16="http://schemas.microsoft.com/office/drawing/2014/main" id="{162FFBE6-4C79-BEC5-541E-C89703C6EADF}"/>
              </a:ext>
            </a:extLst>
          </p:cNvPr>
          <p:cNvGrpSpPr/>
          <p:nvPr/>
        </p:nvGrpSpPr>
        <p:grpSpPr>
          <a:xfrm>
            <a:off x="5780452" y="2246577"/>
            <a:ext cx="5867757" cy="718149"/>
            <a:chOff x="1221508" y="2802597"/>
            <a:chExt cx="6418632" cy="718149"/>
          </a:xfrm>
        </p:grpSpPr>
        <p:sp>
          <p:nvSpPr>
            <p:cNvPr id="78" name="Rectangle 24">
              <a:extLst>
                <a:ext uri="{FF2B5EF4-FFF2-40B4-BE49-F238E27FC236}">
                  <a16:creationId xmlns:a16="http://schemas.microsoft.com/office/drawing/2014/main" id="{86A073EE-9524-4C93-B2E0-3A051F3F52C4}"/>
                </a:ext>
              </a:extLst>
            </p:cNvPr>
            <p:cNvSpPr/>
            <p:nvPr/>
          </p:nvSpPr>
          <p:spPr>
            <a:xfrm>
              <a:off x="1221508" y="2802597"/>
              <a:ext cx="6418632" cy="718149"/>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79" name="TextBox 2">
              <a:extLst>
                <a:ext uri="{FF2B5EF4-FFF2-40B4-BE49-F238E27FC236}">
                  <a16:creationId xmlns:a16="http://schemas.microsoft.com/office/drawing/2014/main" id="{30F1AEFB-B3F6-70ED-6C4E-359AF0C5506D}"/>
                </a:ext>
              </a:extLst>
            </p:cNvPr>
            <p:cNvSpPr txBox="1"/>
            <p:nvPr/>
          </p:nvSpPr>
          <p:spPr>
            <a:xfrm>
              <a:off x="2043128" y="2977005"/>
              <a:ext cx="2206751" cy="369332"/>
            </a:xfrm>
            <a:prstGeom prst="rect">
              <a:avLst/>
            </a:prstGeom>
            <a:noFill/>
          </p:spPr>
          <p:txBody>
            <a:bodyPr wrap="square" rtlCol="0">
              <a:spAutoFit/>
            </a:bodyPr>
            <a:lstStyle/>
            <a:p>
              <a:r>
                <a:rPr lang="es-ES" noProof="0" dirty="0">
                  <a:solidFill>
                    <a:schemeClr val="tx2"/>
                  </a:solidFill>
                  <a:latin typeface="Mulish" pitchFamily="2" charset="77"/>
                  <a:ea typeface="Open Sans Light" panose="020B0606030504020204" pitchFamily="34" charset="0"/>
                  <a:cs typeface="Open Sans Light" panose="020B0606030504020204" pitchFamily="34" charset="0"/>
                </a:rPr>
                <a:t>Título contenido</a:t>
              </a:r>
            </a:p>
          </p:txBody>
        </p:sp>
        <p:sp>
          <p:nvSpPr>
            <p:cNvPr id="80" name="TextBox 28">
              <a:extLst>
                <a:ext uri="{FF2B5EF4-FFF2-40B4-BE49-F238E27FC236}">
                  <a16:creationId xmlns:a16="http://schemas.microsoft.com/office/drawing/2014/main" id="{1044E27A-1ED2-3120-94E0-CB434DEE9088}"/>
                </a:ext>
              </a:extLst>
            </p:cNvPr>
            <p:cNvSpPr txBox="1"/>
            <p:nvPr/>
          </p:nvSpPr>
          <p:spPr>
            <a:xfrm>
              <a:off x="1380937" y="2982315"/>
              <a:ext cx="502762" cy="369332"/>
            </a:xfrm>
            <a:prstGeom prst="rect">
              <a:avLst/>
            </a:prstGeom>
            <a:noFill/>
          </p:spPr>
          <p:txBody>
            <a:bodyPr wrap="square" rtlCol="0">
              <a:spAutoFit/>
            </a:bodyPr>
            <a:lstStyle/>
            <a:p>
              <a:pPr algn="ctr"/>
              <a:r>
                <a:rPr lang="es-ES" noProof="0" dirty="0">
                  <a:solidFill>
                    <a:schemeClr val="accent4"/>
                  </a:solidFill>
                  <a:latin typeface="Mulish" pitchFamily="2" charset="77"/>
                  <a:ea typeface="Open Sans Light" panose="020B0606030504020204" pitchFamily="34" charset="0"/>
                  <a:cs typeface="Open Sans Light" panose="020B0606030504020204" pitchFamily="34" charset="0"/>
                </a:rPr>
                <a:t>03</a:t>
              </a:r>
            </a:p>
          </p:txBody>
        </p:sp>
      </p:grpSp>
      <p:grpSp>
        <p:nvGrpSpPr>
          <p:cNvPr id="81" name="Grupo 80">
            <a:extLst>
              <a:ext uri="{FF2B5EF4-FFF2-40B4-BE49-F238E27FC236}">
                <a16:creationId xmlns:a16="http://schemas.microsoft.com/office/drawing/2014/main" id="{DE990030-6645-49C1-7D2A-68D2738E84FE}"/>
              </a:ext>
            </a:extLst>
          </p:cNvPr>
          <p:cNvGrpSpPr/>
          <p:nvPr/>
        </p:nvGrpSpPr>
        <p:grpSpPr>
          <a:xfrm>
            <a:off x="5780452" y="3077575"/>
            <a:ext cx="5867757" cy="718149"/>
            <a:chOff x="1221508" y="2802597"/>
            <a:chExt cx="6418632" cy="718149"/>
          </a:xfrm>
        </p:grpSpPr>
        <p:sp>
          <p:nvSpPr>
            <p:cNvPr id="82" name="Rectangle 24">
              <a:extLst>
                <a:ext uri="{FF2B5EF4-FFF2-40B4-BE49-F238E27FC236}">
                  <a16:creationId xmlns:a16="http://schemas.microsoft.com/office/drawing/2014/main" id="{2A190D52-1569-E35B-698D-1989A2A30267}"/>
                </a:ext>
              </a:extLst>
            </p:cNvPr>
            <p:cNvSpPr/>
            <p:nvPr/>
          </p:nvSpPr>
          <p:spPr>
            <a:xfrm>
              <a:off x="1221508" y="2802597"/>
              <a:ext cx="6418632" cy="718149"/>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83" name="TextBox 2">
              <a:extLst>
                <a:ext uri="{FF2B5EF4-FFF2-40B4-BE49-F238E27FC236}">
                  <a16:creationId xmlns:a16="http://schemas.microsoft.com/office/drawing/2014/main" id="{A324420F-80F6-E34E-4047-FD880AA8D1A0}"/>
                </a:ext>
              </a:extLst>
            </p:cNvPr>
            <p:cNvSpPr txBox="1"/>
            <p:nvPr/>
          </p:nvSpPr>
          <p:spPr>
            <a:xfrm>
              <a:off x="2043128" y="2977005"/>
              <a:ext cx="2206751" cy="369332"/>
            </a:xfrm>
            <a:prstGeom prst="rect">
              <a:avLst/>
            </a:prstGeom>
            <a:noFill/>
          </p:spPr>
          <p:txBody>
            <a:bodyPr wrap="square" rtlCol="0">
              <a:spAutoFit/>
            </a:bodyPr>
            <a:lstStyle/>
            <a:p>
              <a:r>
                <a:rPr lang="es-ES" noProof="0" dirty="0">
                  <a:solidFill>
                    <a:schemeClr val="tx2"/>
                  </a:solidFill>
                  <a:latin typeface="Mulish" pitchFamily="2" charset="77"/>
                  <a:ea typeface="Open Sans Light" panose="020B0606030504020204" pitchFamily="34" charset="0"/>
                  <a:cs typeface="Open Sans Light" panose="020B0606030504020204" pitchFamily="34" charset="0"/>
                </a:rPr>
                <a:t>Título contenido</a:t>
              </a:r>
            </a:p>
          </p:txBody>
        </p:sp>
        <p:sp>
          <p:nvSpPr>
            <p:cNvPr id="84" name="TextBox 28">
              <a:extLst>
                <a:ext uri="{FF2B5EF4-FFF2-40B4-BE49-F238E27FC236}">
                  <a16:creationId xmlns:a16="http://schemas.microsoft.com/office/drawing/2014/main" id="{DF654751-0E15-3A24-23B5-CAF13257A675}"/>
                </a:ext>
              </a:extLst>
            </p:cNvPr>
            <p:cNvSpPr txBox="1"/>
            <p:nvPr/>
          </p:nvSpPr>
          <p:spPr>
            <a:xfrm>
              <a:off x="1380937" y="2982315"/>
              <a:ext cx="502762" cy="369332"/>
            </a:xfrm>
            <a:prstGeom prst="rect">
              <a:avLst/>
            </a:prstGeom>
            <a:noFill/>
          </p:spPr>
          <p:txBody>
            <a:bodyPr wrap="square" rtlCol="0">
              <a:spAutoFit/>
            </a:bodyPr>
            <a:lstStyle/>
            <a:p>
              <a:pPr algn="ctr"/>
              <a:r>
                <a:rPr lang="es-ES" noProof="0" dirty="0">
                  <a:solidFill>
                    <a:schemeClr val="accent4"/>
                  </a:solidFill>
                  <a:latin typeface="Mulish" pitchFamily="2" charset="77"/>
                  <a:ea typeface="Open Sans Light" panose="020B0606030504020204" pitchFamily="34" charset="0"/>
                  <a:cs typeface="Open Sans Light" panose="020B0606030504020204" pitchFamily="34" charset="0"/>
                </a:rPr>
                <a:t>04</a:t>
              </a:r>
            </a:p>
          </p:txBody>
        </p:sp>
      </p:grpSp>
      <p:grpSp>
        <p:nvGrpSpPr>
          <p:cNvPr id="85" name="Grupo 84">
            <a:extLst>
              <a:ext uri="{FF2B5EF4-FFF2-40B4-BE49-F238E27FC236}">
                <a16:creationId xmlns:a16="http://schemas.microsoft.com/office/drawing/2014/main" id="{8849D85C-AA61-735C-415A-ECAF3A141BFD}"/>
              </a:ext>
            </a:extLst>
          </p:cNvPr>
          <p:cNvGrpSpPr/>
          <p:nvPr/>
        </p:nvGrpSpPr>
        <p:grpSpPr>
          <a:xfrm>
            <a:off x="5780452" y="3908573"/>
            <a:ext cx="5867757" cy="718149"/>
            <a:chOff x="1221508" y="2802597"/>
            <a:chExt cx="6418632" cy="718149"/>
          </a:xfrm>
        </p:grpSpPr>
        <p:sp>
          <p:nvSpPr>
            <p:cNvPr id="86" name="Rectangle 24">
              <a:extLst>
                <a:ext uri="{FF2B5EF4-FFF2-40B4-BE49-F238E27FC236}">
                  <a16:creationId xmlns:a16="http://schemas.microsoft.com/office/drawing/2014/main" id="{5796C24E-07C7-F14D-FB08-67CD1CF7A34C}"/>
                </a:ext>
              </a:extLst>
            </p:cNvPr>
            <p:cNvSpPr/>
            <p:nvPr/>
          </p:nvSpPr>
          <p:spPr>
            <a:xfrm>
              <a:off x="1221508" y="2802597"/>
              <a:ext cx="6418632" cy="718149"/>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87" name="TextBox 2">
              <a:extLst>
                <a:ext uri="{FF2B5EF4-FFF2-40B4-BE49-F238E27FC236}">
                  <a16:creationId xmlns:a16="http://schemas.microsoft.com/office/drawing/2014/main" id="{AF05C921-6367-BD27-B7DC-1AD91DCD70C5}"/>
                </a:ext>
              </a:extLst>
            </p:cNvPr>
            <p:cNvSpPr txBox="1"/>
            <p:nvPr/>
          </p:nvSpPr>
          <p:spPr>
            <a:xfrm>
              <a:off x="2043128" y="2977005"/>
              <a:ext cx="2206751" cy="369332"/>
            </a:xfrm>
            <a:prstGeom prst="rect">
              <a:avLst/>
            </a:prstGeom>
            <a:noFill/>
          </p:spPr>
          <p:txBody>
            <a:bodyPr wrap="square" rtlCol="0">
              <a:spAutoFit/>
            </a:bodyPr>
            <a:lstStyle/>
            <a:p>
              <a:r>
                <a:rPr lang="es-ES" noProof="0" dirty="0">
                  <a:solidFill>
                    <a:schemeClr val="tx2"/>
                  </a:solidFill>
                  <a:latin typeface="Mulish" pitchFamily="2" charset="77"/>
                  <a:ea typeface="Open Sans Light" panose="020B0606030504020204" pitchFamily="34" charset="0"/>
                  <a:cs typeface="Open Sans Light" panose="020B0606030504020204" pitchFamily="34" charset="0"/>
                </a:rPr>
                <a:t>Título contenido</a:t>
              </a:r>
            </a:p>
          </p:txBody>
        </p:sp>
        <p:sp>
          <p:nvSpPr>
            <p:cNvPr id="88" name="TextBox 28">
              <a:extLst>
                <a:ext uri="{FF2B5EF4-FFF2-40B4-BE49-F238E27FC236}">
                  <a16:creationId xmlns:a16="http://schemas.microsoft.com/office/drawing/2014/main" id="{DD2D03B3-9AA3-69AD-86BE-C9BA530C319F}"/>
                </a:ext>
              </a:extLst>
            </p:cNvPr>
            <p:cNvSpPr txBox="1"/>
            <p:nvPr/>
          </p:nvSpPr>
          <p:spPr>
            <a:xfrm>
              <a:off x="1380937" y="2982315"/>
              <a:ext cx="502762" cy="369332"/>
            </a:xfrm>
            <a:prstGeom prst="rect">
              <a:avLst/>
            </a:prstGeom>
            <a:noFill/>
          </p:spPr>
          <p:txBody>
            <a:bodyPr wrap="square" rtlCol="0">
              <a:spAutoFit/>
            </a:bodyPr>
            <a:lstStyle/>
            <a:p>
              <a:pPr algn="ctr"/>
              <a:r>
                <a:rPr lang="es-ES" noProof="0" dirty="0">
                  <a:solidFill>
                    <a:schemeClr val="accent4"/>
                  </a:solidFill>
                  <a:latin typeface="Mulish" pitchFamily="2" charset="77"/>
                  <a:ea typeface="Open Sans Light" panose="020B0606030504020204" pitchFamily="34" charset="0"/>
                  <a:cs typeface="Open Sans Light" panose="020B0606030504020204" pitchFamily="34" charset="0"/>
                </a:rPr>
                <a:t>05</a:t>
              </a:r>
            </a:p>
          </p:txBody>
        </p:sp>
      </p:grpSp>
      <p:grpSp>
        <p:nvGrpSpPr>
          <p:cNvPr id="89" name="Grupo 88">
            <a:extLst>
              <a:ext uri="{FF2B5EF4-FFF2-40B4-BE49-F238E27FC236}">
                <a16:creationId xmlns:a16="http://schemas.microsoft.com/office/drawing/2014/main" id="{FEA4E0B6-6D57-A735-2404-F2F99D0FDEA7}"/>
              </a:ext>
            </a:extLst>
          </p:cNvPr>
          <p:cNvGrpSpPr/>
          <p:nvPr/>
        </p:nvGrpSpPr>
        <p:grpSpPr>
          <a:xfrm>
            <a:off x="5780452" y="4739571"/>
            <a:ext cx="5867757" cy="718149"/>
            <a:chOff x="1221508" y="2802597"/>
            <a:chExt cx="6418632" cy="718149"/>
          </a:xfrm>
        </p:grpSpPr>
        <p:sp>
          <p:nvSpPr>
            <p:cNvPr id="90" name="Rectangle 24">
              <a:extLst>
                <a:ext uri="{FF2B5EF4-FFF2-40B4-BE49-F238E27FC236}">
                  <a16:creationId xmlns:a16="http://schemas.microsoft.com/office/drawing/2014/main" id="{DD63E1FB-15F0-8DB9-6A39-6C22865B006A}"/>
                </a:ext>
              </a:extLst>
            </p:cNvPr>
            <p:cNvSpPr/>
            <p:nvPr/>
          </p:nvSpPr>
          <p:spPr>
            <a:xfrm>
              <a:off x="1221508" y="2802597"/>
              <a:ext cx="6418632" cy="718149"/>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91" name="TextBox 2">
              <a:extLst>
                <a:ext uri="{FF2B5EF4-FFF2-40B4-BE49-F238E27FC236}">
                  <a16:creationId xmlns:a16="http://schemas.microsoft.com/office/drawing/2014/main" id="{7AC605ED-7D4E-762A-CC8E-C597E8E9CE59}"/>
                </a:ext>
              </a:extLst>
            </p:cNvPr>
            <p:cNvSpPr txBox="1"/>
            <p:nvPr/>
          </p:nvSpPr>
          <p:spPr>
            <a:xfrm>
              <a:off x="2043128" y="2977005"/>
              <a:ext cx="2206751" cy="369332"/>
            </a:xfrm>
            <a:prstGeom prst="rect">
              <a:avLst/>
            </a:prstGeom>
            <a:noFill/>
          </p:spPr>
          <p:txBody>
            <a:bodyPr wrap="square" rtlCol="0">
              <a:spAutoFit/>
            </a:bodyPr>
            <a:lstStyle/>
            <a:p>
              <a:r>
                <a:rPr lang="es-ES" noProof="0" dirty="0">
                  <a:solidFill>
                    <a:schemeClr val="tx2"/>
                  </a:solidFill>
                  <a:latin typeface="Mulish" pitchFamily="2" charset="77"/>
                  <a:ea typeface="Open Sans Light" panose="020B0606030504020204" pitchFamily="34" charset="0"/>
                  <a:cs typeface="Open Sans Light" panose="020B0606030504020204" pitchFamily="34" charset="0"/>
                </a:rPr>
                <a:t>Título contenido</a:t>
              </a:r>
            </a:p>
          </p:txBody>
        </p:sp>
        <p:sp>
          <p:nvSpPr>
            <p:cNvPr id="92" name="TextBox 28">
              <a:extLst>
                <a:ext uri="{FF2B5EF4-FFF2-40B4-BE49-F238E27FC236}">
                  <a16:creationId xmlns:a16="http://schemas.microsoft.com/office/drawing/2014/main" id="{B546A616-FC8C-007A-3E03-07F3D71722C0}"/>
                </a:ext>
              </a:extLst>
            </p:cNvPr>
            <p:cNvSpPr txBox="1"/>
            <p:nvPr/>
          </p:nvSpPr>
          <p:spPr>
            <a:xfrm>
              <a:off x="1380937" y="2982315"/>
              <a:ext cx="502762" cy="369332"/>
            </a:xfrm>
            <a:prstGeom prst="rect">
              <a:avLst/>
            </a:prstGeom>
            <a:noFill/>
          </p:spPr>
          <p:txBody>
            <a:bodyPr wrap="square" rtlCol="0">
              <a:spAutoFit/>
            </a:bodyPr>
            <a:lstStyle/>
            <a:p>
              <a:pPr algn="ctr"/>
              <a:r>
                <a:rPr lang="es-ES" noProof="0" dirty="0">
                  <a:solidFill>
                    <a:schemeClr val="accent4"/>
                  </a:solidFill>
                  <a:latin typeface="Mulish" pitchFamily="2" charset="77"/>
                  <a:ea typeface="Open Sans Light" panose="020B0606030504020204" pitchFamily="34" charset="0"/>
                  <a:cs typeface="Open Sans Light" panose="020B0606030504020204" pitchFamily="34" charset="0"/>
                </a:rPr>
                <a:t>06</a:t>
              </a:r>
            </a:p>
          </p:txBody>
        </p:sp>
      </p:grpSp>
      <p:grpSp>
        <p:nvGrpSpPr>
          <p:cNvPr id="93" name="Grupo 92">
            <a:extLst>
              <a:ext uri="{FF2B5EF4-FFF2-40B4-BE49-F238E27FC236}">
                <a16:creationId xmlns:a16="http://schemas.microsoft.com/office/drawing/2014/main" id="{574DE6C4-2447-2672-255F-AF812BD455F6}"/>
              </a:ext>
            </a:extLst>
          </p:cNvPr>
          <p:cNvGrpSpPr/>
          <p:nvPr/>
        </p:nvGrpSpPr>
        <p:grpSpPr>
          <a:xfrm>
            <a:off x="5780452" y="5570569"/>
            <a:ext cx="5867757" cy="718149"/>
            <a:chOff x="1221508" y="2802597"/>
            <a:chExt cx="6418632" cy="718149"/>
          </a:xfrm>
        </p:grpSpPr>
        <p:sp>
          <p:nvSpPr>
            <p:cNvPr id="94" name="Rectangle 24">
              <a:extLst>
                <a:ext uri="{FF2B5EF4-FFF2-40B4-BE49-F238E27FC236}">
                  <a16:creationId xmlns:a16="http://schemas.microsoft.com/office/drawing/2014/main" id="{80B743AA-5686-A48C-5AD3-569DED93AABC}"/>
                </a:ext>
              </a:extLst>
            </p:cNvPr>
            <p:cNvSpPr/>
            <p:nvPr/>
          </p:nvSpPr>
          <p:spPr>
            <a:xfrm>
              <a:off x="1221508" y="2802597"/>
              <a:ext cx="6418632" cy="718149"/>
            </a:xfrm>
            <a:prstGeom prst="rect">
              <a:avLst/>
            </a:prstGeom>
            <a:solidFill>
              <a:schemeClr val="bg2"/>
            </a:solidFill>
            <a:ln>
              <a:noFill/>
            </a:ln>
            <a:effectLst>
              <a:outerShdw blurRad="63500" dist="38100" dir="5400000" algn="t" rotWithShape="0">
                <a:srgbClr val="072A49">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noProof="0" dirty="0"/>
            </a:p>
          </p:txBody>
        </p:sp>
        <p:sp>
          <p:nvSpPr>
            <p:cNvPr id="95" name="TextBox 2">
              <a:extLst>
                <a:ext uri="{FF2B5EF4-FFF2-40B4-BE49-F238E27FC236}">
                  <a16:creationId xmlns:a16="http://schemas.microsoft.com/office/drawing/2014/main" id="{28092650-EC1B-8EE8-8D6E-F2D5056B55BC}"/>
                </a:ext>
              </a:extLst>
            </p:cNvPr>
            <p:cNvSpPr txBox="1"/>
            <p:nvPr/>
          </p:nvSpPr>
          <p:spPr>
            <a:xfrm>
              <a:off x="2043128" y="2977005"/>
              <a:ext cx="2206751" cy="369332"/>
            </a:xfrm>
            <a:prstGeom prst="rect">
              <a:avLst/>
            </a:prstGeom>
            <a:noFill/>
          </p:spPr>
          <p:txBody>
            <a:bodyPr wrap="square" rtlCol="0">
              <a:spAutoFit/>
            </a:bodyPr>
            <a:lstStyle/>
            <a:p>
              <a:r>
                <a:rPr lang="es-ES" noProof="0" dirty="0">
                  <a:solidFill>
                    <a:schemeClr val="tx2"/>
                  </a:solidFill>
                  <a:latin typeface="Mulish" pitchFamily="2" charset="77"/>
                  <a:ea typeface="Open Sans Light" panose="020B0606030504020204" pitchFamily="34" charset="0"/>
                  <a:cs typeface="Open Sans Light" panose="020B0606030504020204" pitchFamily="34" charset="0"/>
                </a:rPr>
                <a:t>Título contenido</a:t>
              </a:r>
            </a:p>
          </p:txBody>
        </p:sp>
        <p:sp>
          <p:nvSpPr>
            <p:cNvPr id="96" name="TextBox 28">
              <a:extLst>
                <a:ext uri="{FF2B5EF4-FFF2-40B4-BE49-F238E27FC236}">
                  <a16:creationId xmlns:a16="http://schemas.microsoft.com/office/drawing/2014/main" id="{B24358E2-3FA0-EB5B-C76A-31C5BF0C1881}"/>
                </a:ext>
              </a:extLst>
            </p:cNvPr>
            <p:cNvSpPr txBox="1"/>
            <p:nvPr/>
          </p:nvSpPr>
          <p:spPr>
            <a:xfrm>
              <a:off x="1380937" y="2982315"/>
              <a:ext cx="502762" cy="369332"/>
            </a:xfrm>
            <a:prstGeom prst="rect">
              <a:avLst/>
            </a:prstGeom>
            <a:noFill/>
          </p:spPr>
          <p:txBody>
            <a:bodyPr wrap="square" rtlCol="0">
              <a:spAutoFit/>
            </a:bodyPr>
            <a:lstStyle/>
            <a:p>
              <a:pPr algn="ctr"/>
              <a:r>
                <a:rPr lang="es-ES" noProof="0" dirty="0">
                  <a:solidFill>
                    <a:schemeClr val="accent4"/>
                  </a:solidFill>
                  <a:latin typeface="Mulish" pitchFamily="2" charset="77"/>
                  <a:ea typeface="Open Sans Light" panose="020B0606030504020204" pitchFamily="34" charset="0"/>
                  <a:cs typeface="Open Sans Light" panose="020B0606030504020204" pitchFamily="34" charset="0"/>
                </a:rPr>
                <a:t>07</a:t>
              </a:r>
            </a:p>
          </p:txBody>
        </p:sp>
      </p:grpSp>
      <p:cxnSp>
        <p:nvCxnSpPr>
          <p:cNvPr id="5" name="Straight Connector 57">
            <a:extLst>
              <a:ext uri="{FF2B5EF4-FFF2-40B4-BE49-F238E27FC236}">
                <a16:creationId xmlns:a16="http://schemas.microsoft.com/office/drawing/2014/main" id="{FB40DC2A-64B4-832B-6745-5FA190AE106C}"/>
              </a:ext>
            </a:extLst>
          </p:cNvPr>
          <p:cNvCxnSpPr>
            <a:cxnSpLocks/>
          </p:cNvCxnSpPr>
          <p:nvPr/>
        </p:nvCxnSpPr>
        <p:spPr>
          <a:xfrm>
            <a:off x="1487459" y="636387"/>
            <a:ext cx="656727" cy="0"/>
          </a:xfrm>
          <a:prstGeom prst="line">
            <a:avLst/>
          </a:prstGeom>
          <a:ln w="571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57336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34440" y="502920"/>
            <a:ext cx="9601200" cy="153888"/>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72A49"/>
                </a:solidFill>
                <a:effectLst/>
                <a:uLnTx/>
                <a:uFillTx/>
                <a:latin typeface="Arial Nova" panose="020B0504020202020204" pitchFamily="34" charset="0"/>
              </a:rPr>
              <a:t>RESULTADOS 2025</a:t>
            </a:r>
          </a:p>
        </p:txBody>
      </p:sp>
      <p:sp>
        <p:nvSpPr>
          <p:cNvPr id="3" name="TextBox 2"/>
          <p:cNvSpPr txBox="1"/>
          <p:nvPr/>
        </p:nvSpPr>
        <p:spPr>
          <a:xfrm>
            <a:off x="1234440" y="795528"/>
            <a:ext cx="9601200" cy="461665"/>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a:noFill/>
                </a:ln>
                <a:solidFill>
                  <a:srgbClr val="1B2A3A"/>
                </a:solidFill>
                <a:effectLst/>
                <a:uLnTx/>
                <a:uFillTx/>
                <a:latin typeface="Arial Nova" panose="020B0504020202020204" pitchFamily="34" charset="0"/>
              </a:rPr>
              <a:t>Principales hitos del ejercicio</a:t>
            </a:r>
          </a:p>
        </p:txBody>
      </p:sp>
      <p:sp>
        <p:nvSpPr>
          <p:cNvPr id="4" name="TextBox 3"/>
          <p:cNvSpPr txBox="1"/>
          <p:nvPr/>
        </p:nvSpPr>
        <p:spPr>
          <a:xfrm>
            <a:off x="1234440" y="1941413"/>
            <a:ext cx="5852160" cy="2975173"/>
          </a:xfrm>
          <a:prstGeom prst="rect">
            <a:avLst/>
          </a:prstGeom>
          <a:noFill/>
        </p:spPr>
        <p:txBody>
          <a:bodyPr wrap="square" lIns="0" tIns="0" rIns="0" bIns="0">
            <a:spAutoFit/>
          </a:bodyPr>
          <a:lstStyle/>
          <a:p>
            <a:pPr marL="285750" marR="0" lvl="0" indent="-285750" algn="l" defTabSz="914400" rtl="0" eaLnBrk="1" fontAlgn="auto" latinLnBrk="0" hangingPunct="1">
              <a:lnSpc>
                <a:spcPct val="100000"/>
              </a:lnSpc>
              <a:spcBef>
                <a:spcPts val="0"/>
              </a:spcBef>
              <a:spcAft>
                <a:spcPts val="1600"/>
              </a:spcAft>
              <a:buSzTx/>
              <a:buFont typeface="Wingdings" panose="05000000000000000000" pitchFamily="2" charset="2"/>
              <a:buChar char="§"/>
              <a:tabLst/>
              <a:defRPr/>
            </a:pPr>
            <a:r>
              <a:rPr kumimoji="0" lang="es-ES" sz="1400" b="0" i="0" u="none" strike="noStrike" kern="1200" cap="none" spc="0" normalizeH="0" baseline="0" noProof="0" dirty="0">
                <a:ln>
                  <a:noFill/>
                </a:ln>
                <a:solidFill>
                  <a:srgbClr val="4B596E"/>
                </a:solidFill>
                <a:effectLst/>
                <a:uLnTx/>
                <a:uFillTx/>
                <a:latin typeface="Mulish" pitchFamily="2" charset="0"/>
              </a:rPr>
              <a:t>Crecimiento del parque de dispositivos Vía T hasta superar los 2,1 millones de unidades activas.</a:t>
            </a:r>
          </a:p>
          <a:p>
            <a:pPr marL="285750" marR="0" lvl="0" indent="-285750" algn="l" defTabSz="914400" rtl="0" eaLnBrk="1" fontAlgn="auto" latinLnBrk="0" hangingPunct="1">
              <a:lnSpc>
                <a:spcPct val="100000"/>
              </a:lnSpc>
              <a:spcBef>
                <a:spcPts val="0"/>
              </a:spcBef>
              <a:spcAft>
                <a:spcPts val="1600"/>
              </a:spcAft>
              <a:buSzTx/>
              <a:buFont typeface="Wingdings" panose="05000000000000000000" pitchFamily="2" charset="2"/>
              <a:buChar char="§"/>
              <a:tabLst/>
              <a:defRPr/>
            </a:pPr>
            <a:r>
              <a:rPr kumimoji="0" lang="es-ES" sz="1400" b="0" i="0" u="none" strike="noStrike" kern="1200" cap="none" spc="0" normalizeH="0" baseline="0" noProof="0" dirty="0">
                <a:ln>
                  <a:noFill/>
                </a:ln>
                <a:solidFill>
                  <a:srgbClr val="4B596E"/>
                </a:solidFill>
                <a:effectLst/>
                <a:uLnTx/>
                <a:uFillTx/>
                <a:latin typeface="Mulish" pitchFamily="2" charset="0"/>
              </a:rPr>
              <a:t>Interoperabilidad completa en Portugal y apertura del corredor francés en el segundo semestre.</a:t>
            </a:r>
          </a:p>
          <a:p>
            <a:pPr marL="285750" marR="0" lvl="0" indent="-285750" algn="l" defTabSz="914400" rtl="0" eaLnBrk="1" fontAlgn="auto" latinLnBrk="0" hangingPunct="1">
              <a:lnSpc>
                <a:spcPct val="100000"/>
              </a:lnSpc>
              <a:spcBef>
                <a:spcPts val="0"/>
              </a:spcBef>
              <a:spcAft>
                <a:spcPts val="1600"/>
              </a:spcAft>
              <a:buSzTx/>
              <a:buFont typeface="Wingdings" panose="05000000000000000000" pitchFamily="2" charset="2"/>
              <a:buChar char="§"/>
              <a:tabLst/>
              <a:defRPr/>
            </a:pPr>
            <a:r>
              <a:rPr kumimoji="0" lang="es-ES" sz="1400" b="0" i="0" u="none" strike="noStrike" kern="1200" cap="none" spc="0" normalizeH="0" baseline="0" noProof="0" dirty="0">
                <a:ln>
                  <a:noFill/>
                </a:ln>
                <a:solidFill>
                  <a:srgbClr val="4B596E"/>
                </a:solidFill>
                <a:effectLst/>
                <a:uLnTx/>
                <a:uFillTx/>
                <a:latin typeface="Mulish" pitchFamily="2" charset="0"/>
              </a:rPr>
              <a:t>La app concentra ya el 63 % de las altas nuevas; el pago de parking crece un 41 % interanual.</a:t>
            </a:r>
          </a:p>
          <a:p>
            <a:pPr marL="285750" marR="0" lvl="0" indent="-285750" algn="l" defTabSz="914400" rtl="0" eaLnBrk="1" fontAlgn="auto" latinLnBrk="0" hangingPunct="1">
              <a:lnSpc>
                <a:spcPct val="100000"/>
              </a:lnSpc>
              <a:spcBef>
                <a:spcPts val="0"/>
              </a:spcBef>
              <a:spcAft>
                <a:spcPts val="1600"/>
              </a:spcAft>
              <a:buSzTx/>
              <a:buFont typeface="Wingdings" panose="05000000000000000000" pitchFamily="2" charset="2"/>
              <a:buChar char="§"/>
              <a:tabLst/>
              <a:defRPr/>
            </a:pPr>
            <a:r>
              <a:rPr kumimoji="0" lang="es-ES" sz="1400" b="0" i="0" u="none" strike="noStrike" kern="1200" cap="none" spc="0" normalizeH="0" baseline="0" noProof="0" dirty="0">
                <a:ln>
                  <a:noFill/>
                </a:ln>
                <a:solidFill>
                  <a:srgbClr val="4B596E"/>
                </a:solidFill>
                <a:effectLst/>
                <a:uLnTx/>
                <a:uFillTx/>
                <a:latin typeface="Mulish" pitchFamily="2" charset="0"/>
              </a:rPr>
              <a:t>Reducción del coste de servicio por cliente gracias a la automatización del </a:t>
            </a:r>
            <a:r>
              <a:rPr kumimoji="0" lang="es-ES" sz="1400" b="0" i="0" u="none" strike="noStrike" kern="1200" cap="none" spc="0" normalizeH="0" baseline="0" noProof="0" dirty="0" err="1">
                <a:ln>
                  <a:noFill/>
                </a:ln>
                <a:solidFill>
                  <a:srgbClr val="4B596E"/>
                </a:solidFill>
                <a:effectLst/>
                <a:uLnTx/>
                <a:uFillTx/>
                <a:latin typeface="Mulish" pitchFamily="2" charset="0"/>
              </a:rPr>
              <a:t>onboarding</a:t>
            </a:r>
            <a:r>
              <a:rPr kumimoji="0" lang="es-ES" sz="1400" b="0" i="0" u="none" strike="noStrike" kern="1200" cap="none" spc="0" normalizeH="0" baseline="0" noProof="0" dirty="0">
                <a:ln>
                  <a:noFill/>
                </a:ln>
                <a:solidFill>
                  <a:srgbClr val="4B596E"/>
                </a:solidFill>
                <a:effectLst/>
                <a:uLnTx/>
                <a:uFillTx/>
                <a:latin typeface="Mulish" pitchFamily="2" charset="0"/>
              </a:rPr>
              <a:t>.</a:t>
            </a:r>
          </a:p>
          <a:p>
            <a:pPr marL="285750" marR="0" lvl="0" indent="-285750" algn="l" defTabSz="914400" rtl="0" eaLnBrk="1" fontAlgn="auto" latinLnBrk="0" hangingPunct="1">
              <a:lnSpc>
                <a:spcPct val="100000"/>
              </a:lnSpc>
              <a:spcBef>
                <a:spcPts val="0"/>
              </a:spcBef>
              <a:spcAft>
                <a:spcPts val="1600"/>
              </a:spcAft>
              <a:buSzTx/>
              <a:buFont typeface="Wingdings" panose="05000000000000000000" pitchFamily="2" charset="2"/>
              <a:buChar char="§"/>
              <a:tabLst/>
              <a:defRPr/>
            </a:pPr>
            <a:r>
              <a:rPr kumimoji="0" lang="es-ES" sz="1400" b="0" i="0" u="none" strike="noStrike" kern="1200" cap="none" spc="0" normalizeH="0" baseline="0" noProof="0" dirty="0">
                <a:ln>
                  <a:noFill/>
                </a:ln>
                <a:solidFill>
                  <a:srgbClr val="4B596E"/>
                </a:solidFill>
                <a:effectLst/>
                <a:uLnTx/>
                <a:uFillTx/>
                <a:latin typeface="Mulish" pitchFamily="2" charset="0"/>
              </a:rPr>
              <a:t>Índice de satisfacción (NPS) de 58 puntos, +6 frente al ejercicio anterior.</a:t>
            </a:r>
          </a:p>
        </p:txBody>
      </p:sp>
      <p:sp>
        <p:nvSpPr>
          <p:cNvPr id="5" name="Rounded Rectangle 4"/>
          <p:cNvSpPr/>
          <p:nvPr/>
        </p:nvSpPr>
        <p:spPr>
          <a:xfrm>
            <a:off x="7680960" y="1828800"/>
            <a:ext cx="3931920" cy="4114800"/>
          </a:xfrm>
          <a:prstGeom prst="roundRect">
            <a:avLst>
              <a:gd name="adj" fmla="val 5000"/>
            </a:avLst>
          </a:prstGeom>
          <a:solidFill>
            <a:srgbClr val="E6ED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F4F7FA"/>
              </a:solidFill>
              <a:effectLst/>
              <a:uLnTx/>
              <a:uFillTx/>
              <a:latin typeface="Arial Nova" panose="020B0504020202020204" pitchFamily="34" charset="0"/>
            </a:endParaRPr>
          </a:p>
        </p:txBody>
      </p:sp>
      <p:sp>
        <p:nvSpPr>
          <p:cNvPr id="6" name="TextBox 5"/>
          <p:cNvSpPr txBox="1"/>
          <p:nvPr/>
        </p:nvSpPr>
        <p:spPr>
          <a:xfrm>
            <a:off x="8046720" y="2194560"/>
            <a:ext cx="3200400" cy="153888"/>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72A49"/>
                </a:solidFill>
                <a:effectLst/>
                <a:uLnTx/>
                <a:uFillTx/>
                <a:latin typeface="Arial Nova" panose="020B0504020202020204" pitchFamily="34" charset="0"/>
              </a:rPr>
              <a:t>EN CIFRAS</a:t>
            </a:r>
          </a:p>
        </p:txBody>
      </p:sp>
      <p:sp>
        <p:nvSpPr>
          <p:cNvPr id="7" name="TextBox 6"/>
          <p:cNvSpPr txBox="1"/>
          <p:nvPr/>
        </p:nvSpPr>
        <p:spPr>
          <a:xfrm>
            <a:off x="8046720" y="2560320"/>
            <a:ext cx="3200400" cy="461665"/>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a:noFill/>
                </a:ln>
                <a:solidFill>
                  <a:srgbClr val="1B2A3A"/>
                </a:solidFill>
                <a:effectLst/>
                <a:uLnTx/>
                <a:uFillTx/>
                <a:latin typeface="Arial Nova" panose="020B0504020202020204" pitchFamily="34" charset="0"/>
              </a:rPr>
              <a:t>2,1 M</a:t>
            </a:r>
          </a:p>
        </p:txBody>
      </p:sp>
      <p:sp>
        <p:nvSpPr>
          <p:cNvPr id="8" name="TextBox 7"/>
          <p:cNvSpPr txBox="1"/>
          <p:nvPr/>
        </p:nvSpPr>
        <p:spPr>
          <a:xfrm>
            <a:off x="8046720" y="3108960"/>
            <a:ext cx="3200400" cy="169277"/>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64748B"/>
                </a:solidFill>
                <a:effectLst/>
                <a:uLnTx/>
                <a:uFillTx/>
                <a:latin typeface="Arial Nova" panose="020B0504020202020204" pitchFamily="34" charset="0"/>
              </a:rPr>
              <a:t>dispositivos activos</a:t>
            </a:r>
          </a:p>
        </p:txBody>
      </p:sp>
      <p:sp>
        <p:nvSpPr>
          <p:cNvPr id="9" name="TextBox 8"/>
          <p:cNvSpPr txBox="1"/>
          <p:nvPr/>
        </p:nvSpPr>
        <p:spPr>
          <a:xfrm>
            <a:off x="8046720" y="3657600"/>
            <a:ext cx="3200400" cy="461665"/>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a:noFill/>
                </a:ln>
                <a:solidFill>
                  <a:srgbClr val="1B2A3A"/>
                </a:solidFill>
                <a:effectLst/>
                <a:uLnTx/>
                <a:uFillTx/>
                <a:latin typeface="Arial Nova" panose="020B0504020202020204" pitchFamily="34" charset="0"/>
              </a:rPr>
              <a:t>+18 %</a:t>
            </a:r>
          </a:p>
        </p:txBody>
      </p:sp>
      <p:sp>
        <p:nvSpPr>
          <p:cNvPr id="10" name="TextBox 9"/>
          <p:cNvSpPr txBox="1"/>
          <p:nvPr/>
        </p:nvSpPr>
        <p:spPr>
          <a:xfrm>
            <a:off x="8046720" y="4206240"/>
            <a:ext cx="3200400" cy="169277"/>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64748B"/>
                </a:solidFill>
                <a:effectLst/>
                <a:uLnTx/>
                <a:uFillTx/>
                <a:latin typeface="Arial Nova" panose="020B0504020202020204" pitchFamily="34" charset="0"/>
              </a:rPr>
              <a:t>ingresos recurrentes</a:t>
            </a:r>
          </a:p>
        </p:txBody>
      </p:sp>
      <p:sp>
        <p:nvSpPr>
          <p:cNvPr id="11" name="TextBox 10"/>
          <p:cNvSpPr txBox="1"/>
          <p:nvPr/>
        </p:nvSpPr>
        <p:spPr>
          <a:xfrm>
            <a:off x="8046720" y="4754879"/>
            <a:ext cx="3200400" cy="461665"/>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a:noFill/>
                </a:ln>
                <a:solidFill>
                  <a:srgbClr val="1B2A3A"/>
                </a:solidFill>
                <a:effectLst/>
                <a:uLnTx/>
                <a:uFillTx/>
                <a:latin typeface="Arial Nova" panose="020B0504020202020204" pitchFamily="34" charset="0"/>
              </a:rPr>
              <a:t>63 %</a:t>
            </a:r>
          </a:p>
        </p:txBody>
      </p:sp>
      <p:sp>
        <p:nvSpPr>
          <p:cNvPr id="12" name="TextBox 11"/>
          <p:cNvSpPr txBox="1"/>
          <p:nvPr/>
        </p:nvSpPr>
        <p:spPr>
          <a:xfrm>
            <a:off x="8046720" y="5303520"/>
            <a:ext cx="3200400" cy="169277"/>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64748B"/>
                </a:solidFill>
                <a:effectLst/>
                <a:uLnTx/>
                <a:uFillTx/>
                <a:latin typeface="Arial Nova" panose="020B0504020202020204" pitchFamily="34" charset="0"/>
              </a:rPr>
              <a:t>altas vía app</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34440" y="502920"/>
            <a:ext cx="9601200" cy="153888"/>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72A49"/>
                </a:solidFill>
                <a:effectLst/>
                <a:uLnTx/>
                <a:uFillTx/>
                <a:latin typeface="Arial"/>
                <a:ea typeface="+mn-ea"/>
                <a:cs typeface="+mn-cs"/>
              </a:rPr>
              <a:t>ESTRATEGIA</a:t>
            </a:r>
          </a:p>
        </p:txBody>
      </p:sp>
      <p:sp>
        <p:nvSpPr>
          <p:cNvPr id="3" name="TextBox 2"/>
          <p:cNvSpPr txBox="1"/>
          <p:nvPr/>
        </p:nvSpPr>
        <p:spPr>
          <a:xfrm>
            <a:off x="1234440" y="795528"/>
            <a:ext cx="9601200" cy="461665"/>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a:noFill/>
                </a:ln>
                <a:solidFill>
                  <a:srgbClr val="1B2A3A"/>
                </a:solidFill>
                <a:effectLst/>
                <a:uLnTx/>
                <a:uFillTx/>
                <a:latin typeface="Plus Jakarta Sans" pitchFamily="2" charset="0"/>
                <a:cs typeface="Plus Jakarta Sans" pitchFamily="2" charset="0"/>
              </a:rPr>
              <a:t>Contexto de mercado y posicionamiento</a:t>
            </a:r>
          </a:p>
        </p:txBody>
      </p:sp>
      <p:sp>
        <p:nvSpPr>
          <p:cNvPr id="4" name="TextBox 3"/>
          <p:cNvSpPr txBox="1"/>
          <p:nvPr/>
        </p:nvSpPr>
        <p:spPr>
          <a:xfrm>
            <a:off x="1234440" y="1828800"/>
            <a:ext cx="4937760" cy="2434321"/>
          </a:xfrm>
          <a:prstGeom prst="rect">
            <a:avLst/>
          </a:prstGeom>
          <a:noFill/>
        </p:spPr>
        <p:txBody>
          <a:bodyPr wrap="square" lIns="0" tIns="0" rIns="0" bIns="0" anchor="t">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4B596E"/>
                </a:solidFill>
                <a:effectLst/>
                <a:uLnTx/>
                <a:uFillTx/>
                <a:latin typeface="Mulish" pitchFamily="2" charset="0"/>
              </a:rPr>
              <a:t>El telepeaje interoperable se ha convertido en la infraestructura de pago de referencia para la movilidad por carretera en la península. La transición hacia modelos de peaje por uso, la electrificación del parque y la integración de servicios (parking, ITV, recarga) amplían el perímetro de negocio y elevan las expectativas de servicio del cliente.</a:t>
            </a:r>
          </a:p>
        </p:txBody>
      </p:sp>
      <p:sp>
        <p:nvSpPr>
          <p:cNvPr id="5" name="TextBox 4"/>
          <p:cNvSpPr txBox="1"/>
          <p:nvPr/>
        </p:nvSpPr>
        <p:spPr>
          <a:xfrm>
            <a:off x="6583680" y="1828800"/>
            <a:ext cx="4937760" cy="2126544"/>
          </a:xfrm>
          <a:prstGeom prst="rect">
            <a:avLst/>
          </a:prstGeom>
          <a:noFill/>
        </p:spPr>
        <p:txBody>
          <a:bodyPr wrap="square" lIns="0" tIns="0" rIns="0" bIns="0" anchor="t">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4B596E"/>
                </a:solidFill>
                <a:effectLst/>
                <a:uLnTx/>
                <a:uFillTx/>
                <a:latin typeface="Mulish" pitchFamily="2" charset="0"/>
              </a:rPr>
              <a:t>Bip&amp;Drive parte de una posición de liderazgo en dispositivos activos, una app con la mejor valoración del sector y acuerdos con todas las concesionarias. El reto del trienio es convertir esa base en una plataforma de servicios recurrentes, con márgenes crecientes y una experiencia sin fricción en todo el viaje.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34440" y="502920"/>
            <a:ext cx="9601200" cy="153888"/>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72A49"/>
                </a:solidFill>
                <a:effectLst/>
                <a:uLnTx/>
                <a:uFillTx/>
                <a:latin typeface="Arial"/>
                <a:ea typeface="+mn-ea"/>
                <a:cs typeface="+mn-cs"/>
              </a:rPr>
              <a:t>RESULTADOS 2025 · MILLONES DE EUROS</a:t>
            </a:r>
          </a:p>
        </p:txBody>
      </p:sp>
      <p:sp>
        <p:nvSpPr>
          <p:cNvPr id="3" name="TextBox 2"/>
          <p:cNvSpPr txBox="1"/>
          <p:nvPr/>
        </p:nvSpPr>
        <p:spPr>
          <a:xfrm>
            <a:off x="1234440" y="795528"/>
            <a:ext cx="9601200" cy="8229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a:noFill/>
                </a:ln>
                <a:solidFill>
                  <a:srgbClr val="1B2A3A"/>
                </a:solidFill>
                <a:effectLst/>
                <a:uLnTx/>
                <a:uFillTx/>
                <a:latin typeface="Arial"/>
                <a:ea typeface="+mn-ea"/>
                <a:cs typeface="+mn-cs"/>
              </a:rPr>
              <a:t>Ingresos por línea de negocio</a:t>
            </a:r>
          </a:p>
        </p:txBody>
      </p:sp>
      <p:graphicFrame>
        <p:nvGraphicFramePr>
          <p:cNvPr id="4" name="Chart 3"/>
          <p:cNvGraphicFramePr>
            <a:graphicFrameLocks noGrp="1"/>
          </p:cNvGraphicFramePr>
          <p:nvPr/>
        </p:nvGraphicFramePr>
        <p:xfrm>
          <a:off x="1234440" y="1783080"/>
          <a:ext cx="6675120" cy="4389120"/>
        </p:xfrm>
        <a:graphic>
          <a:graphicData uri="http://schemas.openxmlformats.org/drawingml/2006/chart">
            <c:chart xmlns:c="http://schemas.openxmlformats.org/drawingml/2006/chart" xmlns:r="http://schemas.openxmlformats.org/officeDocument/2006/relationships" r:id="rId3"/>
          </a:graphicData>
        </a:graphic>
      </p:graphicFrame>
      <p:sp>
        <p:nvSpPr>
          <p:cNvPr id="5" name="Rounded Rectangle 4"/>
          <p:cNvSpPr/>
          <p:nvPr/>
        </p:nvSpPr>
        <p:spPr>
          <a:xfrm>
            <a:off x="8211845" y="1783080"/>
            <a:ext cx="3329126" cy="3764133"/>
          </a:xfrm>
          <a:prstGeom prst="roundRect">
            <a:avLst>
              <a:gd name="adj" fmla="val 0"/>
            </a:avLst>
          </a:prstGeom>
          <a:solidFill>
            <a:srgbClr val="1B2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F4F7FA"/>
              </a:solidFill>
              <a:effectLst/>
              <a:uLnTx/>
              <a:uFillTx/>
              <a:latin typeface="Arial" panose="020F0502020204030204"/>
              <a:ea typeface="+mn-ea"/>
              <a:cs typeface="+mn-cs"/>
            </a:endParaRPr>
          </a:p>
        </p:txBody>
      </p:sp>
      <p:sp>
        <p:nvSpPr>
          <p:cNvPr id="8" name="TextBox 7"/>
          <p:cNvSpPr txBox="1"/>
          <p:nvPr/>
        </p:nvSpPr>
        <p:spPr>
          <a:xfrm>
            <a:off x="8516645" y="2230516"/>
            <a:ext cx="2423160" cy="200055"/>
          </a:xfrm>
          <a:prstGeom prst="rect">
            <a:avLst/>
          </a:prstGeom>
          <a:noFill/>
        </p:spPr>
        <p:txBody>
          <a:bodyPr wrap="square" lIns="0" tIns="0" rIns="0" bIns="0" anchor="t">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s-ES" sz="1300" b="1" i="0" u="none" strike="noStrike" kern="1200" cap="none" spc="0" normalizeH="0" baseline="0" noProof="0" dirty="0">
                <a:ln>
                  <a:noFill/>
                </a:ln>
                <a:solidFill>
                  <a:srgbClr val="FFFFFF"/>
                </a:solidFill>
                <a:effectLst/>
                <a:uLnTx/>
                <a:uFillTx/>
                <a:latin typeface="Arial"/>
                <a:ea typeface="+mn-ea"/>
                <a:cs typeface="+mn-cs"/>
              </a:rPr>
              <a:t>Peajes +9,6 % interanual</a:t>
            </a:r>
          </a:p>
        </p:txBody>
      </p:sp>
      <p:sp>
        <p:nvSpPr>
          <p:cNvPr id="9" name="TextBox 8"/>
          <p:cNvSpPr txBox="1"/>
          <p:nvPr/>
        </p:nvSpPr>
        <p:spPr>
          <a:xfrm>
            <a:off x="8806205" y="2532268"/>
            <a:ext cx="2423160" cy="640080"/>
          </a:xfrm>
          <a:prstGeom prst="rect">
            <a:avLst/>
          </a:prstGeom>
          <a:noFill/>
        </p:spPr>
        <p:txBody>
          <a:bodyPr wrap="square" lIns="0" tIns="0" rIns="0" bIns="0" anchor="t">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BECADA"/>
                </a:solidFill>
                <a:effectLst/>
                <a:uLnTx/>
                <a:uFillTx/>
                <a:latin typeface="Arial"/>
                <a:ea typeface="+mn-ea"/>
                <a:cs typeface="+mn-cs"/>
              </a:rPr>
              <a:t>Crecimiento orgánico del parque y mayor uso en corredores interoperables.</a:t>
            </a:r>
          </a:p>
        </p:txBody>
      </p:sp>
      <p:sp>
        <p:nvSpPr>
          <p:cNvPr id="11" name="TextBox 10"/>
          <p:cNvSpPr txBox="1"/>
          <p:nvPr/>
        </p:nvSpPr>
        <p:spPr>
          <a:xfrm>
            <a:off x="8516645" y="3327796"/>
            <a:ext cx="2423160" cy="200055"/>
          </a:xfrm>
          <a:prstGeom prst="rect">
            <a:avLst/>
          </a:prstGeom>
          <a:noFill/>
        </p:spPr>
        <p:txBody>
          <a:bodyPr wrap="square" lIns="0" tIns="0" rIns="0" bIns="0" anchor="t">
            <a:spAutoFit/>
          </a:bodyPr>
          <a:lstStyle>
            <a:defPPr>
              <a:defRPr lang="en-US"/>
            </a:defPPr>
            <a:lvl1pPr marL="285750" marR="0" lvl="0" indent="-285750" fontAlgn="auto">
              <a:lnSpc>
                <a:spcPct val="100000"/>
              </a:lnSpc>
              <a:spcBef>
                <a:spcPts val="0"/>
              </a:spcBef>
              <a:spcAft>
                <a:spcPts val="0"/>
              </a:spcAft>
              <a:buClrTx/>
              <a:buSzTx/>
              <a:buFont typeface="Wingdings" panose="05000000000000000000" pitchFamily="2" charset="2"/>
              <a:buChar char="§"/>
              <a:tabLst/>
              <a:defRPr kumimoji="0" sz="1300" b="1" i="0" u="none" strike="noStrike" cap="none" spc="0" normalizeH="0" baseline="0">
                <a:ln>
                  <a:noFill/>
                </a:ln>
                <a:solidFill>
                  <a:srgbClr val="FFFFFF"/>
                </a:solidFill>
                <a:effectLst/>
                <a:uLnTx/>
                <a:uFillTx/>
                <a:latin typeface="Arial"/>
              </a:defRPr>
            </a:lvl1pPr>
          </a:lstStyle>
          <a:p>
            <a:r>
              <a:rPr lang="es-ES" dirty="0"/>
              <a:t>Parking ×5 en cuatro años</a:t>
            </a:r>
          </a:p>
        </p:txBody>
      </p:sp>
      <p:sp>
        <p:nvSpPr>
          <p:cNvPr id="12" name="TextBox 11"/>
          <p:cNvSpPr txBox="1"/>
          <p:nvPr/>
        </p:nvSpPr>
        <p:spPr>
          <a:xfrm>
            <a:off x="8806205" y="3629548"/>
            <a:ext cx="2423160" cy="640080"/>
          </a:xfrm>
          <a:prstGeom prst="rect">
            <a:avLst/>
          </a:prstGeom>
          <a:noFill/>
        </p:spPr>
        <p:txBody>
          <a:bodyPr wrap="square" lIns="0" tIns="0" rIns="0" bIns="0" anchor="t">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BECADA"/>
                </a:solidFill>
                <a:effectLst/>
                <a:uLnTx/>
                <a:uFillTx/>
                <a:latin typeface="Arial"/>
                <a:ea typeface="+mn-ea"/>
                <a:cs typeface="+mn-cs"/>
              </a:rPr>
              <a:t>La integración en app convierte el parking en la segunda línea de ingresos.</a:t>
            </a:r>
          </a:p>
        </p:txBody>
      </p:sp>
      <p:sp>
        <p:nvSpPr>
          <p:cNvPr id="14" name="TextBox 13"/>
          <p:cNvSpPr txBox="1"/>
          <p:nvPr/>
        </p:nvSpPr>
        <p:spPr>
          <a:xfrm>
            <a:off x="8516645" y="4425076"/>
            <a:ext cx="2423160" cy="200055"/>
          </a:xfrm>
          <a:prstGeom prst="rect">
            <a:avLst/>
          </a:prstGeom>
          <a:noFill/>
        </p:spPr>
        <p:txBody>
          <a:bodyPr wrap="square" lIns="0" tIns="0" rIns="0" bIns="0" anchor="t">
            <a:spAutoFit/>
          </a:bodyPr>
          <a:lstStyle>
            <a:defPPr>
              <a:defRPr lang="en-US"/>
            </a:defPPr>
            <a:lvl1pPr marL="285750" marR="0" lvl="0" indent="-285750" fontAlgn="auto">
              <a:lnSpc>
                <a:spcPct val="100000"/>
              </a:lnSpc>
              <a:spcBef>
                <a:spcPts val="0"/>
              </a:spcBef>
              <a:spcAft>
                <a:spcPts val="0"/>
              </a:spcAft>
              <a:buClrTx/>
              <a:buSzTx/>
              <a:buFont typeface="Wingdings" panose="05000000000000000000" pitchFamily="2" charset="2"/>
              <a:buChar char="§"/>
              <a:tabLst/>
              <a:defRPr kumimoji="0" sz="1300" b="1" i="0" u="none" strike="noStrike" cap="none" spc="0" normalizeH="0" baseline="0">
                <a:ln>
                  <a:noFill/>
                </a:ln>
                <a:solidFill>
                  <a:srgbClr val="FFFFFF"/>
                </a:solidFill>
                <a:effectLst/>
                <a:uLnTx/>
                <a:uFillTx/>
                <a:latin typeface="Arial"/>
              </a:defRPr>
            </a:lvl1pPr>
          </a:lstStyle>
          <a:p>
            <a:r>
              <a:rPr lang="es-ES" dirty="0"/>
              <a:t>Diversificación en marcha</a:t>
            </a:r>
          </a:p>
        </p:txBody>
      </p:sp>
      <p:sp>
        <p:nvSpPr>
          <p:cNvPr id="15" name="TextBox 14"/>
          <p:cNvSpPr txBox="1"/>
          <p:nvPr/>
        </p:nvSpPr>
        <p:spPr>
          <a:xfrm>
            <a:off x="8806205" y="4726828"/>
            <a:ext cx="2423160" cy="640080"/>
          </a:xfrm>
          <a:prstGeom prst="rect">
            <a:avLst/>
          </a:prstGeom>
          <a:noFill/>
        </p:spPr>
        <p:txBody>
          <a:bodyPr wrap="square" lIns="0" tIns="0" rIns="0" bIns="0" anchor="t">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s-ES" sz="1100" b="0" i="0" u="none" strike="noStrike" kern="1200" cap="none" spc="0" normalizeH="0" baseline="0" noProof="0" dirty="0">
                <a:ln>
                  <a:noFill/>
                </a:ln>
                <a:solidFill>
                  <a:srgbClr val="BECADA"/>
                </a:solidFill>
                <a:effectLst/>
                <a:uLnTx/>
                <a:uFillTx/>
                <a:latin typeface="Arial"/>
                <a:ea typeface="+mn-ea"/>
                <a:cs typeface="+mn-cs"/>
              </a:rPr>
              <a:t>Otros servicios ya aportan el 6 % del total.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34440" y="502920"/>
            <a:ext cx="9601200" cy="153888"/>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dirty="0">
                <a:ln>
                  <a:noFill/>
                </a:ln>
                <a:solidFill>
                  <a:srgbClr val="072A49"/>
                </a:solidFill>
                <a:effectLst/>
                <a:uLnTx/>
                <a:uFillTx/>
                <a:latin typeface="Arial"/>
                <a:ea typeface="+mn-ea"/>
                <a:cs typeface="+mn-cs"/>
              </a:rPr>
              <a:t>ESTRATEGIA</a:t>
            </a:r>
          </a:p>
        </p:txBody>
      </p:sp>
      <p:sp>
        <p:nvSpPr>
          <p:cNvPr id="3" name="TextBox 2"/>
          <p:cNvSpPr txBox="1"/>
          <p:nvPr/>
        </p:nvSpPr>
        <p:spPr>
          <a:xfrm>
            <a:off x="1234440" y="795528"/>
            <a:ext cx="9601200" cy="8229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dirty="0">
                <a:ln>
                  <a:noFill/>
                </a:ln>
                <a:solidFill>
                  <a:srgbClr val="1B2A3A"/>
                </a:solidFill>
                <a:effectLst/>
                <a:uLnTx/>
                <a:uFillTx/>
                <a:latin typeface="Arial"/>
                <a:ea typeface="+mn-ea"/>
                <a:cs typeface="+mn-cs"/>
              </a:rPr>
              <a:t>Tres pilares estratégicos 2026–2028</a:t>
            </a:r>
          </a:p>
        </p:txBody>
      </p:sp>
      <p:sp>
        <p:nvSpPr>
          <p:cNvPr id="4" name="Rounded Rectangle 3"/>
          <p:cNvSpPr/>
          <p:nvPr/>
        </p:nvSpPr>
        <p:spPr>
          <a:xfrm>
            <a:off x="1234440" y="1783080"/>
            <a:ext cx="3291840" cy="4389120"/>
          </a:xfrm>
          <a:prstGeom prst="roundRect">
            <a:avLst>
              <a:gd name="adj" fmla="val 6000"/>
            </a:avLst>
          </a:prstGeom>
          <a:solidFill>
            <a:srgbClr val="E6ED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F4F7FA"/>
              </a:solidFill>
              <a:effectLst/>
              <a:uLnTx/>
              <a:uFillTx/>
              <a:latin typeface="Arial" panose="020F0502020204030204"/>
              <a:ea typeface="+mn-ea"/>
              <a:cs typeface="+mn-cs"/>
            </a:endParaRPr>
          </a:p>
        </p:txBody>
      </p:sp>
      <p:sp>
        <p:nvSpPr>
          <p:cNvPr id="5" name="Oval 4"/>
          <p:cNvSpPr/>
          <p:nvPr/>
        </p:nvSpPr>
        <p:spPr>
          <a:xfrm>
            <a:off x="1600200" y="2194560"/>
            <a:ext cx="640080" cy="640080"/>
          </a:xfrm>
          <a:prstGeom prst="ellipse">
            <a:avLst/>
          </a:prstGeom>
          <a:solidFill>
            <a:srgbClr val="1B2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F4F7FA"/>
              </a:solidFill>
              <a:effectLst/>
              <a:uLnTx/>
              <a:uFillTx/>
              <a:latin typeface="Arial" panose="020F0502020204030204"/>
              <a:ea typeface="+mn-ea"/>
              <a:cs typeface="+mn-cs"/>
            </a:endParaRPr>
          </a:p>
        </p:txBody>
      </p:sp>
      <p:pic>
        <p:nvPicPr>
          <p:cNvPr id="6" name="Picture 5" descr="layers_white.png"/>
          <p:cNvPicPr>
            <a:picLocks noChangeAspect="1"/>
          </p:cNvPicPr>
          <p:nvPr/>
        </p:nvPicPr>
        <p:blipFill>
          <a:blip r:embed="rId3"/>
          <a:stretch>
            <a:fillRect/>
          </a:stretch>
        </p:blipFill>
        <p:spPr>
          <a:xfrm>
            <a:off x="1760220" y="2354579"/>
            <a:ext cx="320040" cy="320040"/>
          </a:xfrm>
          <a:prstGeom prst="rect">
            <a:avLst/>
          </a:prstGeom>
        </p:spPr>
      </p:pic>
      <p:sp>
        <p:nvSpPr>
          <p:cNvPr id="7" name="TextBox 6"/>
          <p:cNvSpPr txBox="1"/>
          <p:nvPr/>
        </p:nvSpPr>
        <p:spPr>
          <a:xfrm>
            <a:off x="1600200" y="3063240"/>
            <a:ext cx="2651760" cy="8229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700" b="1" i="0" u="none" strike="noStrike" kern="1200" cap="none" spc="0" normalizeH="0" baseline="0" noProof="0" dirty="0">
                <a:ln>
                  <a:noFill/>
                </a:ln>
                <a:solidFill>
                  <a:srgbClr val="1B2A3A"/>
                </a:solidFill>
                <a:effectLst/>
                <a:uLnTx/>
                <a:uFillTx/>
                <a:latin typeface="Arial"/>
                <a:ea typeface="+mn-ea"/>
                <a:cs typeface="+mn-cs"/>
              </a:rPr>
              <a:t>Plataforma de servicios</a:t>
            </a:r>
          </a:p>
        </p:txBody>
      </p:sp>
      <p:sp>
        <p:nvSpPr>
          <p:cNvPr id="8" name="TextBox 7"/>
          <p:cNvSpPr txBox="1"/>
          <p:nvPr/>
        </p:nvSpPr>
        <p:spPr>
          <a:xfrm>
            <a:off x="1600200" y="3931920"/>
            <a:ext cx="2651760" cy="2011680"/>
          </a:xfrm>
          <a:prstGeom prst="rect">
            <a:avLst/>
          </a:prstGeom>
          <a:noFill/>
        </p:spPr>
        <p:txBody>
          <a:bodyPr wrap="square" lIns="0" tIns="0" rIns="0" bIns="0" anchor="t">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4B596E"/>
                </a:solidFill>
                <a:effectLst/>
                <a:uLnTx/>
                <a:uFillTx/>
                <a:latin typeface="Arial"/>
                <a:ea typeface="+mn-ea"/>
                <a:cs typeface="+mn-cs"/>
              </a:rPr>
              <a:t>Integrar peaje, parking, ITV, recarga y seguros en una única cuenta y una única factura.</a:t>
            </a:r>
          </a:p>
        </p:txBody>
      </p:sp>
      <p:sp>
        <p:nvSpPr>
          <p:cNvPr id="9" name="TextBox 8"/>
          <p:cNvSpPr txBox="1"/>
          <p:nvPr/>
        </p:nvSpPr>
        <p:spPr>
          <a:xfrm>
            <a:off x="3611880" y="2194560"/>
            <a:ext cx="640080" cy="457200"/>
          </a:xfrm>
          <a:prstGeom prst="rect">
            <a:avLst/>
          </a:prstGeom>
          <a:noFill/>
        </p:spPr>
        <p:txBody>
          <a:bodyPr wrap="square" lIns="0" tIns="0" rIns="0" bIns="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BECADA"/>
                </a:solidFill>
                <a:effectLst/>
                <a:uLnTx/>
                <a:uFillTx/>
                <a:latin typeface="Arial"/>
                <a:ea typeface="+mn-ea"/>
                <a:cs typeface="+mn-cs"/>
              </a:rPr>
              <a:t>01</a:t>
            </a:r>
          </a:p>
        </p:txBody>
      </p:sp>
      <p:sp>
        <p:nvSpPr>
          <p:cNvPr id="10" name="Rounded Rectangle 9"/>
          <p:cNvSpPr/>
          <p:nvPr/>
        </p:nvSpPr>
        <p:spPr>
          <a:xfrm>
            <a:off x="4754880" y="1783080"/>
            <a:ext cx="3291840" cy="4389120"/>
          </a:xfrm>
          <a:prstGeom prst="roundRect">
            <a:avLst>
              <a:gd name="adj" fmla="val 6000"/>
            </a:avLst>
          </a:prstGeom>
          <a:solidFill>
            <a:srgbClr val="E6ED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F4F7FA"/>
              </a:solidFill>
              <a:effectLst/>
              <a:uLnTx/>
              <a:uFillTx/>
              <a:latin typeface="Arial" panose="020F0502020204030204"/>
              <a:ea typeface="+mn-ea"/>
              <a:cs typeface="+mn-cs"/>
            </a:endParaRPr>
          </a:p>
        </p:txBody>
      </p:sp>
      <p:sp>
        <p:nvSpPr>
          <p:cNvPr id="11" name="Oval 10"/>
          <p:cNvSpPr/>
          <p:nvPr/>
        </p:nvSpPr>
        <p:spPr>
          <a:xfrm>
            <a:off x="5120640" y="2194560"/>
            <a:ext cx="640080" cy="640080"/>
          </a:xfrm>
          <a:prstGeom prst="ellipse">
            <a:avLst/>
          </a:prstGeom>
          <a:solidFill>
            <a:srgbClr val="1B2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F4F7FA"/>
              </a:solidFill>
              <a:effectLst/>
              <a:uLnTx/>
              <a:uFillTx/>
              <a:latin typeface="Arial" panose="020F0502020204030204"/>
              <a:ea typeface="+mn-ea"/>
              <a:cs typeface="+mn-cs"/>
            </a:endParaRPr>
          </a:p>
        </p:txBody>
      </p:sp>
      <p:pic>
        <p:nvPicPr>
          <p:cNvPr id="12" name="Picture 11" descr="globe_white.png"/>
          <p:cNvPicPr>
            <a:picLocks noChangeAspect="1"/>
          </p:cNvPicPr>
          <p:nvPr/>
        </p:nvPicPr>
        <p:blipFill>
          <a:blip r:embed="rId4"/>
          <a:stretch>
            <a:fillRect/>
          </a:stretch>
        </p:blipFill>
        <p:spPr>
          <a:xfrm>
            <a:off x="5280660" y="2354579"/>
            <a:ext cx="320040" cy="320040"/>
          </a:xfrm>
          <a:prstGeom prst="rect">
            <a:avLst/>
          </a:prstGeom>
        </p:spPr>
      </p:pic>
      <p:sp>
        <p:nvSpPr>
          <p:cNvPr id="13" name="TextBox 12"/>
          <p:cNvSpPr txBox="1"/>
          <p:nvPr/>
        </p:nvSpPr>
        <p:spPr>
          <a:xfrm>
            <a:off x="5120640" y="3063240"/>
            <a:ext cx="2651760" cy="8229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700" b="1" i="0" u="none" strike="noStrike" kern="1200" cap="none" spc="0" normalizeH="0" baseline="0" noProof="0" dirty="0">
                <a:ln>
                  <a:noFill/>
                </a:ln>
                <a:solidFill>
                  <a:srgbClr val="1B2A3A"/>
                </a:solidFill>
                <a:effectLst/>
                <a:uLnTx/>
                <a:uFillTx/>
                <a:latin typeface="Arial"/>
                <a:ea typeface="+mn-ea"/>
                <a:cs typeface="+mn-cs"/>
              </a:rPr>
              <a:t>Interoperabilidad europea</a:t>
            </a:r>
          </a:p>
        </p:txBody>
      </p:sp>
      <p:sp>
        <p:nvSpPr>
          <p:cNvPr id="14" name="TextBox 13"/>
          <p:cNvSpPr txBox="1"/>
          <p:nvPr/>
        </p:nvSpPr>
        <p:spPr>
          <a:xfrm>
            <a:off x="5120640" y="3931920"/>
            <a:ext cx="2651760" cy="2011680"/>
          </a:xfrm>
          <a:prstGeom prst="rect">
            <a:avLst/>
          </a:prstGeom>
          <a:noFill/>
        </p:spPr>
        <p:txBody>
          <a:bodyPr wrap="square" lIns="0" tIns="0" rIns="0" bIns="0" anchor="t">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4B596E"/>
                </a:solidFill>
                <a:effectLst/>
                <a:uLnTx/>
                <a:uFillTx/>
                <a:latin typeface="Arial"/>
                <a:ea typeface="+mn-ea"/>
                <a:cs typeface="+mn-cs"/>
              </a:rPr>
              <a:t>Extender la cobertura a Francia e Italia y consolidar el corredor ibérico.</a:t>
            </a:r>
          </a:p>
        </p:txBody>
      </p:sp>
      <p:sp>
        <p:nvSpPr>
          <p:cNvPr id="15" name="TextBox 14"/>
          <p:cNvSpPr txBox="1"/>
          <p:nvPr/>
        </p:nvSpPr>
        <p:spPr>
          <a:xfrm>
            <a:off x="7132320" y="2194560"/>
            <a:ext cx="640080" cy="457200"/>
          </a:xfrm>
          <a:prstGeom prst="rect">
            <a:avLst/>
          </a:prstGeom>
          <a:noFill/>
        </p:spPr>
        <p:txBody>
          <a:bodyPr wrap="square" lIns="0" tIns="0" rIns="0" bIns="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BECADA"/>
                </a:solidFill>
                <a:effectLst/>
                <a:uLnTx/>
                <a:uFillTx/>
                <a:latin typeface="Arial"/>
                <a:ea typeface="+mn-ea"/>
                <a:cs typeface="+mn-cs"/>
              </a:rPr>
              <a:t>02</a:t>
            </a:r>
          </a:p>
        </p:txBody>
      </p:sp>
      <p:sp>
        <p:nvSpPr>
          <p:cNvPr id="16" name="Rounded Rectangle 15"/>
          <p:cNvSpPr/>
          <p:nvPr/>
        </p:nvSpPr>
        <p:spPr>
          <a:xfrm>
            <a:off x="8275320" y="1783080"/>
            <a:ext cx="3291840" cy="4389120"/>
          </a:xfrm>
          <a:prstGeom prst="roundRect">
            <a:avLst>
              <a:gd name="adj" fmla="val 6000"/>
            </a:avLst>
          </a:prstGeom>
          <a:solidFill>
            <a:srgbClr val="E6ED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F4F7FA"/>
              </a:solidFill>
              <a:effectLst/>
              <a:uLnTx/>
              <a:uFillTx/>
              <a:latin typeface="Arial" panose="020F0502020204030204"/>
              <a:ea typeface="+mn-ea"/>
              <a:cs typeface="+mn-cs"/>
            </a:endParaRPr>
          </a:p>
        </p:txBody>
      </p:sp>
      <p:sp>
        <p:nvSpPr>
          <p:cNvPr id="17" name="Oval 16"/>
          <p:cNvSpPr/>
          <p:nvPr/>
        </p:nvSpPr>
        <p:spPr>
          <a:xfrm>
            <a:off x="8641080" y="2194560"/>
            <a:ext cx="640080" cy="640080"/>
          </a:xfrm>
          <a:prstGeom prst="ellipse">
            <a:avLst/>
          </a:prstGeom>
          <a:solidFill>
            <a:srgbClr val="1B2A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F4F7FA"/>
              </a:solidFill>
              <a:effectLst/>
              <a:uLnTx/>
              <a:uFillTx/>
              <a:latin typeface="Arial" panose="020F0502020204030204"/>
              <a:ea typeface="+mn-ea"/>
              <a:cs typeface="+mn-cs"/>
            </a:endParaRPr>
          </a:p>
        </p:txBody>
      </p:sp>
      <p:pic>
        <p:nvPicPr>
          <p:cNvPr id="18" name="Picture 17" descr="users_white.png"/>
          <p:cNvPicPr>
            <a:picLocks noChangeAspect="1"/>
          </p:cNvPicPr>
          <p:nvPr/>
        </p:nvPicPr>
        <p:blipFill>
          <a:blip r:embed="rId5"/>
          <a:stretch>
            <a:fillRect/>
          </a:stretch>
        </p:blipFill>
        <p:spPr>
          <a:xfrm>
            <a:off x="8801100" y="2354579"/>
            <a:ext cx="320040" cy="320040"/>
          </a:xfrm>
          <a:prstGeom prst="rect">
            <a:avLst/>
          </a:prstGeom>
        </p:spPr>
      </p:pic>
      <p:sp>
        <p:nvSpPr>
          <p:cNvPr id="19" name="TextBox 18"/>
          <p:cNvSpPr txBox="1"/>
          <p:nvPr/>
        </p:nvSpPr>
        <p:spPr>
          <a:xfrm>
            <a:off x="8641080" y="3063240"/>
            <a:ext cx="2651760" cy="8229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700" b="1" i="0" u="none" strike="noStrike" kern="1200" cap="none" spc="0" normalizeH="0" baseline="0" noProof="0" dirty="0">
                <a:ln>
                  <a:noFill/>
                </a:ln>
                <a:solidFill>
                  <a:srgbClr val="1B2A3A"/>
                </a:solidFill>
                <a:effectLst/>
                <a:uLnTx/>
                <a:uFillTx/>
                <a:latin typeface="Arial"/>
                <a:ea typeface="+mn-ea"/>
                <a:cs typeface="+mn-cs"/>
              </a:rPr>
              <a:t>Cliente en el centro</a:t>
            </a:r>
          </a:p>
        </p:txBody>
      </p:sp>
      <p:sp>
        <p:nvSpPr>
          <p:cNvPr id="20" name="TextBox 19"/>
          <p:cNvSpPr txBox="1"/>
          <p:nvPr/>
        </p:nvSpPr>
        <p:spPr>
          <a:xfrm>
            <a:off x="8641080" y="3931920"/>
            <a:ext cx="2651760" cy="2011680"/>
          </a:xfrm>
          <a:prstGeom prst="rect">
            <a:avLst/>
          </a:prstGeom>
          <a:noFill/>
        </p:spPr>
        <p:txBody>
          <a:bodyPr wrap="square" lIns="0" tIns="0" rIns="0" bIns="0" anchor="t">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s-ES" sz="1200" b="0" i="0" u="none" strike="noStrike" kern="1200" cap="none" spc="0" normalizeH="0" baseline="0" noProof="0" dirty="0">
                <a:ln>
                  <a:noFill/>
                </a:ln>
                <a:solidFill>
                  <a:srgbClr val="4B596E"/>
                </a:solidFill>
                <a:effectLst/>
                <a:uLnTx/>
                <a:uFillTx/>
                <a:latin typeface="Arial"/>
                <a:ea typeface="+mn-ea"/>
                <a:cs typeface="+mn-cs"/>
              </a:rPr>
              <a:t>Elevar el NPS por encima de 65 con autoservicio, proactividad y transparencia.</a:t>
            </a:r>
          </a:p>
        </p:txBody>
      </p:sp>
      <p:sp>
        <p:nvSpPr>
          <p:cNvPr id="21" name="TextBox 20"/>
          <p:cNvSpPr txBox="1"/>
          <p:nvPr/>
        </p:nvSpPr>
        <p:spPr>
          <a:xfrm>
            <a:off x="10652760" y="2194560"/>
            <a:ext cx="640080" cy="457200"/>
          </a:xfrm>
          <a:prstGeom prst="rect">
            <a:avLst/>
          </a:prstGeom>
          <a:noFill/>
        </p:spPr>
        <p:txBody>
          <a:bodyPr wrap="square" lIns="0" tIns="0" rIns="0" bIns="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dirty="0">
                <a:ln>
                  <a:noFill/>
                </a:ln>
                <a:solidFill>
                  <a:srgbClr val="BECADA"/>
                </a:solidFill>
                <a:effectLst/>
                <a:uLnTx/>
                <a:uFillTx/>
                <a:latin typeface="Arial"/>
                <a:ea typeface="+mn-ea"/>
                <a:cs typeface="+mn-cs"/>
              </a:rPr>
              <a:t>03</a:t>
            </a:r>
          </a:p>
        </p:txBody>
      </p:sp>
      <p:sp>
        <p:nvSpPr>
          <p:cNvPr id="22" name="TextBox 21"/>
          <p:cNvSpPr txBox="1"/>
          <p:nvPr/>
        </p:nvSpPr>
        <p:spPr>
          <a:xfrm>
            <a:off x="1234440" y="6419088"/>
            <a:ext cx="5486400" cy="27432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err="1">
                <a:ln>
                  <a:noFill/>
                </a:ln>
                <a:solidFill>
                  <a:srgbClr val="94A3B8"/>
                </a:solidFill>
                <a:effectLst/>
                <a:uLnTx/>
                <a:uFillTx/>
                <a:latin typeface="Arial"/>
                <a:ea typeface="+mn-ea"/>
                <a:cs typeface="+mn-cs"/>
              </a:rPr>
              <a:t>bip&amp;drive</a:t>
            </a:r>
            <a:r>
              <a:rPr kumimoji="0" lang="es-ES" sz="800" b="0" i="0" u="none" strike="noStrike" kern="1200" cap="none" spc="0" normalizeH="0" baseline="0" noProof="0" dirty="0">
                <a:ln>
                  <a:noFill/>
                </a:ln>
                <a:solidFill>
                  <a:srgbClr val="94A3B8"/>
                </a:solidFill>
                <a:effectLst/>
                <a:uLnTx/>
                <a:uFillTx/>
                <a:latin typeface="Arial"/>
                <a:ea typeface="+mn-ea"/>
                <a:cs typeface="+mn-cs"/>
              </a:rPr>
              <a:t> · Plantilla corporativa 2025</a:t>
            </a:r>
          </a:p>
        </p:txBody>
      </p:sp>
    </p:spTree>
  </p:cSld>
  <p:clrMapOvr>
    <a:masterClrMapping/>
  </p:clrMapOvr>
</p:sld>
</file>

<file path=ppt/theme/theme1.xml><?xml version="1.0" encoding="utf-8"?>
<a:theme xmlns:a="http://schemas.openxmlformats.org/drawingml/2006/main" name="With">
  <a:themeElements>
    <a:clrScheme name="Bip&amp;Drive">
      <a:dk1>
        <a:srgbClr val="203043"/>
      </a:dk1>
      <a:lt1>
        <a:srgbClr val="F3F7FA"/>
      </a:lt1>
      <a:dk2>
        <a:srgbClr val="64748B"/>
      </a:dk2>
      <a:lt2>
        <a:srgbClr val="E6EDF3"/>
      </a:lt2>
      <a:accent1>
        <a:srgbClr val="15222F"/>
      </a:accent1>
      <a:accent2>
        <a:srgbClr val="4B596E"/>
      </a:accent2>
      <a:accent3>
        <a:srgbClr val="DAE2EC"/>
      </a:accent3>
      <a:accent4>
        <a:srgbClr val="64748B"/>
      </a:accent4>
      <a:accent5>
        <a:srgbClr val="93A3B8"/>
      </a:accent5>
      <a:accent6>
        <a:srgbClr val="BECADA"/>
      </a:accent6>
      <a:hlink>
        <a:srgbClr val="4B596E"/>
      </a:hlink>
      <a:folHlink>
        <a:srgbClr val="4177C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ithout">
  <a:themeElements>
    <a:clrScheme name="Bip&amp;Drive">
      <a:dk1>
        <a:srgbClr val="203043"/>
      </a:dk1>
      <a:lt1>
        <a:srgbClr val="F3F7FA"/>
      </a:lt1>
      <a:dk2>
        <a:srgbClr val="64748B"/>
      </a:dk2>
      <a:lt2>
        <a:srgbClr val="E6EDF3"/>
      </a:lt2>
      <a:accent1>
        <a:srgbClr val="15222F"/>
      </a:accent1>
      <a:accent2>
        <a:srgbClr val="4B596E"/>
      </a:accent2>
      <a:accent3>
        <a:srgbClr val="DAE2EC"/>
      </a:accent3>
      <a:accent4>
        <a:srgbClr val="64748B"/>
      </a:accent4>
      <a:accent5>
        <a:srgbClr val="93A3B8"/>
      </a:accent5>
      <a:accent6>
        <a:srgbClr val="BECADA"/>
      </a:accent6>
      <a:hlink>
        <a:srgbClr val="4B596E"/>
      </a:hlink>
      <a:folHlink>
        <a:srgbClr val="4177C9"/>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9b7aa9b9-202a-4ecb-ad57-b0da7fd91701}" enabled="1" method="Standard" siteId="{42daa621-b944-4e1e-86b0-99aa6f28026d}" removed="0"/>
  <clbl:label id="{c84fc7b8-0b15-4f61-919c-00cf7ae7656a}" enabled="1" method="Privileged" siteId="{241b7d81-8a74-47e9-bb6d-a4351d0860e5}" removed="0"/>
</clbl:labelList>
</file>

<file path=docProps/app.xml><?xml version="1.0" encoding="utf-8"?>
<Properties xmlns="http://schemas.openxmlformats.org/officeDocument/2006/extended-properties" xmlns:vt="http://schemas.openxmlformats.org/officeDocument/2006/docPropsVTypes">
  <TotalTime>4</TotalTime>
  <Words>2808</Words>
  <Application>Microsoft Office PowerPoint</Application>
  <PresentationFormat>Panorámica</PresentationFormat>
  <Paragraphs>341</Paragraphs>
  <Slides>42</Slides>
  <Notes>4</Notes>
  <HiddenSlides>0</HiddenSlides>
  <MMClips>0</MMClips>
  <ScaleCrop>false</ScaleCrop>
  <HeadingPairs>
    <vt:vector size="6" baseType="variant">
      <vt:variant>
        <vt:lpstr>Fuentes usadas</vt:lpstr>
      </vt:variant>
      <vt:variant>
        <vt:i4>12</vt:i4>
      </vt:variant>
      <vt:variant>
        <vt:lpstr>Tema</vt:lpstr>
      </vt:variant>
      <vt:variant>
        <vt:i4>2</vt:i4>
      </vt:variant>
      <vt:variant>
        <vt:lpstr>Títulos de diapositiva</vt:lpstr>
      </vt:variant>
      <vt:variant>
        <vt:i4>42</vt:i4>
      </vt:variant>
    </vt:vector>
  </HeadingPairs>
  <TitlesOfParts>
    <vt:vector size="56" baseType="lpstr">
      <vt:lpstr>Arial Nova</vt:lpstr>
      <vt:lpstr>Calibri</vt:lpstr>
      <vt:lpstr>Open Sans SemiBold</vt:lpstr>
      <vt:lpstr>Plus Jakarta Sans</vt:lpstr>
      <vt:lpstr>HelveticaNeue medium</vt:lpstr>
      <vt:lpstr>Arial</vt:lpstr>
      <vt:lpstr>Wingdings</vt:lpstr>
      <vt:lpstr>Inter Light</vt:lpstr>
      <vt:lpstr>Aptos Display</vt:lpstr>
      <vt:lpstr>Aptos</vt:lpstr>
      <vt:lpstr>Mulish</vt:lpstr>
      <vt:lpstr>Mulish Light</vt:lpstr>
      <vt:lpstr>With</vt:lpstr>
      <vt:lpstr>Without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Yossy Made Yulian</dc:creator>
  <cp:lastModifiedBy>Ramon Perez</cp:lastModifiedBy>
  <cp:revision>5</cp:revision>
  <dcterms:created xsi:type="dcterms:W3CDTF">2021-09-28T01:16:44Z</dcterms:created>
  <dcterms:modified xsi:type="dcterms:W3CDTF">2026-09-29T14:58:31Z</dcterms:modified>
</cp:coreProperties>
</file>